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emf" ContentType="image/x-emf"/>
  <Default Extension="avi" ContentType="video/avi"/>
  <Default Extension="wmv" ContentType="video/x-ms-wm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11"/>
  </p:notesMasterIdLst>
  <p:sldIdLst>
    <p:sldId id="2346" r:id="rId4"/>
    <p:sldId id="2366" r:id="rId5"/>
    <p:sldId id="1779" r:id="rId6"/>
    <p:sldId id="2310" r:id="rId7"/>
    <p:sldId id="2312" r:id="rId8"/>
    <p:sldId id="2316" r:id="rId9"/>
    <p:sldId id="2314" r:id="rId10"/>
    <p:sldId id="2315" r:id="rId12"/>
    <p:sldId id="2313" r:id="rId13"/>
    <p:sldId id="2319" r:id="rId14"/>
    <p:sldId id="2321" r:id="rId15"/>
    <p:sldId id="2320" r:id="rId16"/>
    <p:sldId id="2323" r:id="rId17"/>
    <p:sldId id="2324" r:id="rId18"/>
    <p:sldId id="2322" r:id="rId19"/>
    <p:sldId id="882" r:id="rId20"/>
    <p:sldId id="1777" r:id="rId21"/>
    <p:sldId id="1778" r:id="rId22"/>
    <p:sldId id="2367" r:id="rId23"/>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1" orient="horz" pos="2399" userDrawn="1">
          <p15:clr>
            <a:srgbClr val="A4A3A4"/>
          </p15:clr>
        </p15:guide>
        <p15:guide id="2" pos="382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kb1.com" initials="" lastIdx="0" clrIdx="0"/>
  <p:cmAuthor id="1" name="Administrator" initials="A" lastIdx="0" clrIdx="0"/>
  <p:cmAuthor id="2" name="1" initials="1" lastIdx="0" clrIdx="1"/>
  <p:cmAuthor id="3" name="微软用户" initials="微" lastIdx="0" clrIdx="0"/>
  <p:cmAuthor id="4" name="新课标第一网" initials="新" lastIdx="0" clrIdx="0"/>
  <p:cmAuthor id="5" name="宋洁然" initials="宋" lastIdx="0" clrIdx="1"/>
  <p:cmAuthor id="6" name="ming qiu" initials="m" lastIdx="0" clrIdx="1"/>
  <p:cmAuthor id="7" name="1206988966@qq.com" initials="1" lastIdx="0" clrIdx="2"/>
  <p:cmAuthor id="8" name="姜伟光" initials="姜" lastIdx="0" clrIdx="0"/>
  <p:cmAuthor id="9" name="dongyu" initials="d" lastIdx="0" clrIdx="8"/>
  <p:cmAuthor id="10" name="houyanan21" initials="h" lastIdx="1" clrIdx="9"/>
  <p:cmAuthor id="11" name="szchd2zx08" initials="s" lastIdx="0" clrIdx="10"/>
  <p:cmAuthor id="12" name="jinli" initials="j" lastIdx="0" clrIdx="0"/>
  <p:cmAuthor id="13" name="PC" initials="P" lastIdx="0" clrIdx="12"/>
  <p:cmAuthor id="15" name="李丽" initials="李" lastIdx="0" clrIdx="14"/>
  <p:cmAuthor id="16" name="Nicole Li  李倩" initials="N" lastIdx="0" clrIdx="0"/>
  <p:cmAuthor id="75" name="作者" initials="A" lastIdx="0" clrIdx="24"/>
  <p:cmAuthor id="17" name="admin" initials="a" lastIdx="0" clrIdx="0"/>
  <p:cmAuthor id="18" name="222" initials="2" lastIdx="0" clrIdx="0"/>
  <p:cmAuthor id="20" name="hanying" initials="h" lastIdx="0" clrIdx="1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66"/>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showGuides="1">
      <p:cViewPr varScale="1">
        <p:scale>
          <a:sx n="114" d="100"/>
          <a:sy n="114" d="100"/>
        </p:scale>
        <p:origin x="-474" y="-108"/>
      </p:cViewPr>
      <p:guideLst>
        <p:guide orient="horz" pos="2160"/>
        <p:guide pos="3840"/>
        <p:guide orient="horz" pos="2399"/>
        <p:guide pos="382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70.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0" dt="2022-10-10T18:57:33.181" idx="1">
    <p:pos x="10" y="10"/>
    <p:text/>
  </p:cm>
</p:cmLst>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4F82F9D-B256-4BDE-8E79-3385E48D7E05}" type="doc">
      <dgm:prSet loTypeId="urn:microsoft.com/office/officeart/2008/layout/VerticalCurvedList#1" loCatId="list" qsTypeId="urn:microsoft.com/office/officeart/2005/8/quickstyle/simple1#1" qsCatId="simple" csTypeId="urn:microsoft.com/office/officeart/2005/8/colors/accent1_2#1" csCatId="accent1" phldr="1"/>
      <dgm:spPr/>
      <dgm:t>
        <a:bodyPr/>
        <a:lstStyle/>
        <a:p>
          <a:endParaRPr lang="zh-CN" altLang="en-US"/>
        </a:p>
      </dgm:t>
    </dgm:pt>
    <dgm:pt modelId="{D93C4DFB-BFED-4CB3-AB50-25A29EDB8F75}">
      <dgm:prSet custT="1"/>
      <dgm:spPr>
        <a:solidFill>
          <a:schemeClr val="tx1">
            <a:lumMod val="65000"/>
            <a:lumOff val="35000"/>
          </a:schemeClr>
        </a:solidFill>
      </dgm:spPr>
      <dgm:t>
        <a:bodyPr/>
        <a:lstStyle/>
        <a:p>
          <a:r>
            <a:rPr lang="zh-CN" altLang="en-US" sz="1800" dirty="0">
              <a:latin typeface="黑体" panose="02010609060101010101" pitchFamily="49" charset="-122"/>
              <a:ea typeface="黑体" panose="02010609060101010101" pitchFamily="49" charset="-122"/>
            </a:rPr>
            <a:t>通过对当时青年学生、工人和商人等挽救民族危亡史实的学习，感悟五四爱国精神。</a:t>
          </a:r>
        </a:p>
      </dgm:t>
    </dgm:pt>
    <dgm:pt modelId="{820BD597-8274-4620-B5E9-E05E93F3A943}" cxnId="{15BD494C-CC9F-4F37-82F3-9AC8E8C09DCC}" type="parTrans">
      <dgm:prSet/>
      <dgm:spPr/>
      <dgm:t>
        <a:bodyPr/>
        <a:lstStyle/>
        <a:p>
          <a:endParaRPr lang="zh-CN" altLang="en-US"/>
        </a:p>
      </dgm:t>
    </dgm:pt>
    <dgm:pt modelId="{EF0A33D0-7790-4564-B472-7B7C7CBE9344}" cxnId="{15BD494C-CC9F-4F37-82F3-9AC8E8C09DCC}" type="sibTrans">
      <dgm:prSet/>
      <dgm:spPr/>
      <dgm:t>
        <a:bodyPr/>
        <a:lstStyle/>
        <a:p>
          <a:endParaRPr lang="zh-CN" altLang="en-US"/>
        </a:p>
      </dgm:t>
    </dgm:pt>
    <dgm:pt modelId="{88032350-0015-46B2-B93F-A77A1B6FEE8F}">
      <dgm:prSet custT="1"/>
      <dgm:spPr>
        <a:solidFill>
          <a:schemeClr val="tx1">
            <a:lumMod val="65000"/>
            <a:lumOff val="35000"/>
          </a:schemeClr>
        </a:solidFill>
        <a:ln>
          <a:solidFill>
            <a:schemeClr val="tx1">
              <a:lumMod val="50000"/>
              <a:lumOff val="50000"/>
            </a:schemeClr>
          </a:solidFill>
        </a:ln>
      </dgm:spPr>
      <dgm:t>
        <a:bodyPr/>
        <a:lstStyle/>
        <a:p>
          <a:r>
            <a:rPr lang="zh-CN" altLang="en-US" sz="1800" dirty="0">
              <a:latin typeface="黑体" panose="02010609060101010101" pitchFamily="49" charset="-122"/>
              <a:ea typeface="黑体" panose="02010609060101010101" pitchFamily="49" charset="-122"/>
            </a:rPr>
            <a:t>立足时空观念，利用图文史料了解五四运动的时代背景；利用数轴知道新旧民主主义革命的分期。</a:t>
          </a:r>
        </a:p>
      </dgm:t>
    </dgm:pt>
    <dgm:pt modelId="{DE766312-3764-4191-963A-931A216BC5AE}" cxnId="{CF01852A-A755-4206-8E42-BA9D7FAF69CF}" type="parTrans">
      <dgm:prSet/>
      <dgm:spPr/>
      <dgm:t>
        <a:bodyPr/>
        <a:lstStyle/>
        <a:p>
          <a:endParaRPr lang="zh-CN" altLang="en-US"/>
        </a:p>
      </dgm:t>
    </dgm:pt>
    <dgm:pt modelId="{F74CF864-09FD-4DA7-B554-3FE2E51685ED}" cxnId="{CF01852A-A755-4206-8E42-BA9D7FAF69CF}" type="sibTrans">
      <dgm:prSet/>
      <dgm:spPr>
        <a:ln>
          <a:solidFill>
            <a:schemeClr val="tx1">
              <a:lumMod val="65000"/>
              <a:lumOff val="35000"/>
            </a:schemeClr>
          </a:solidFill>
        </a:ln>
      </dgm:spPr>
      <dgm:t>
        <a:bodyPr/>
        <a:lstStyle/>
        <a:p>
          <a:endParaRPr lang="zh-CN" altLang="en-US"/>
        </a:p>
      </dgm:t>
    </dgm:pt>
    <dgm:pt modelId="{E0B5E34E-8966-4966-A9A8-F3026DC8B65B}">
      <dgm:prSet custT="1"/>
      <dgm:spPr>
        <a:solidFill>
          <a:schemeClr val="tx1">
            <a:lumMod val="65000"/>
            <a:lumOff val="35000"/>
          </a:schemeClr>
        </a:solidFill>
      </dgm:spPr>
      <dgm:t>
        <a:bodyPr/>
        <a:lstStyle/>
        <a:p>
          <a:r>
            <a:rPr lang="zh-CN" altLang="en-US" sz="1800" dirty="0">
              <a:latin typeface="黑体" panose="02010609060101010101" pitchFamily="49" charset="-122"/>
              <a:ea typeface="黑体" panose="02010609060101010101" pitchFamily="49" charset="-122"/>
            </a:rPr>
            <a:t>了解五四运动的导火线、爆发、口号、发展、初步胜利等基本史实</a:t>
          </a:r>
          <a:r>
            <a:rPr lang="en-US" altLang="zh-CN" sz="1800" dirty="0">
              <a:latin typeface="黑体" panose="02010609060101010101" pitchFamily="49" charset="-122"/>
              <a:ea typeface="黑体" panose="02010609060101010101" pitchFamily="49" charset="-122"/>
            </a:rPr>
            <a:t>;</a:t>
          </a:r>
          <a:r>
            <a:rPr lang="zh-CN" altLang="en-US" sz="1800" dirty="0">
              <a:latin typeface="黑体" panose="02010609060101010101" pitchFamily="49" charset="-122"/>
              <a:ea typeface="黑体" panose="02010609060101010101" pitchFamily="49" charset="-122"/>
            </a:rPr>
            <a:t>理解五四运动是中国新民主主义革命的开端。</a:t>
          </a:r>
        </a:p>
      </dgm:t>
    </dgm:pt>
    <dgm:pt modelId="{EC3EFFF4-8B31-4267-924E-C5D2B1D63D97}" cxnId="{24B9F915-5B39-4A15-8914-E049F7ADE6B3}" type="parTrans">
      <dgm:prSet/>
      <dgm:spPr/>
      <dgm:t>
        <a:bodyPr/>
        <a:lstStyle/>
        <a:p>
          <a:endParaRPr lang="zh-CN" altLang="en-US"/>
        </a:p>
      </dgm:t>
    </dgm:pt>
    <dgm:pt modelId="{FBF5EE90-8727-4918-9A7D-A7F8C5A8D23C}" cxnId="{24B9F915-5B39-4A15-8914-E049F7ADE6B3}" type="sibTrans">
      <dgm:prSet/>
      <dgm:spPr/>
      <dgm:t>
        <a:bodyPr/>
        <a:lstStyle/>
        <a:p>
          <a:endParaRPr lang="zh-CN" altLang="en-US"/>
        </a:p>
      </dgm:t>
    </dgm:pt>
    <dgm:pt modelId="{8BF7D801-E2B9-4ECF-B21B-4B6CB9D84C03}" type="pres">
      <dgm:prSet presAssocID="{54F82F9D-B256-4BDE-8E79-3385E48D7E05}" presName="Name0" presStyleCnt="0">
        <dgm:presLayoutVars>
          <dgm:chMax val="7"/>
          <dgm:chPref val="7"/>
          <dgm:dir/>
        </dgm:presLayoutVars>
      </dgm:prSet>
      <dgm:spPr/>
      <dgm:t>
        <a:bodyPr/>
        <a:lstStyle/>
        <a:p>
          <a:endParaRPr lang="zh-CN" altLang="en-US"/>
        </a:p>
      </dgm:t>
    </dgm:pt>
    <dgm:pt modelId="{110DF914-5194-42B5-A2CC-715901A695C9}" type="pres">
      <dgm:prSet presAssocID="{54F82F9D-B256-4BDE-8E79-3385E48D7E05}" presName="Name1" presStyleCnt="0"/>
      <dgm:spPr/>
    </dgm:pt>
    <dgm:pt modelId="{2447DED0-DF60-47FE-A977-8F95E5EEF0E2}" type="pres">
      <dgm:prSet presAssocID="{54F82F9D-B256-4BDE-8E79-3385E48D7E05}" presName="cycle" presStyleCnt="0"/>
      <dgm:spPr/>
    </dgm:pt>
    <dgm:pt modelId="{4ABA8DE9-866F-44F8-8C81-45C94965B21C}" type="pres">
      <dgm:prSet presAssocID="{54F82F9D-B256-4BDE-8E79-3385E48D7E05}" presName="srcNode" presStyleLbl="node1" presStyleIdx="0" presStyleCnt="3"/>
      <dgm:spPr/>
    </dgm:pt>
    <dgm:pt modelId="{F93C87C0-912D-4CC5-A1B3-527400291F23}" type="pres">
      <dgm:prSet presAssocID="{54F82F9D-B256-4BDE-8E79-3385E48D7E05}" presName="conn" presStyleLbl="parChTrans1D2" presStyleIdx="0" presStyleCnt="1"/>
      <dgm:spPr/>
      <dgm:t>
        <a:bodyPr/>
        <a:lstStyle/>
        <a:p>
          <a:endParaRPr lang="zh-CN" altLang="en-US"/>
        </a:p>
      </dgm:t>
    </dgm:pt>
    <dgm:pt modelId="{7CE3EBB8-68BF-46B9-8731-7B233BACA070}" type="pres">
      <dgm:prSet presAssocID="{54F82F9D-B256-4BDE-8E79-3385E48D7E05}" presName="extraNode" presStyleLbl="node1" presStyleIdx="0" presStyleCnt="3"/>
      <dgm:spPr/>
    </dgm:pt>
    <dgm:pt modelId="{CB11D860-FBC1-4A28-B3A5-09C9A07F4FCE}" type="pres">
      <dgm:prSet presAssocID="{54F82F9D-B256-4BDE-8E79-3385E48D7E05}" presName="dstNode" presStyleLbl="node1" presStyleIdx="0" presStyleCnt="3"/>
      <dgm:spPr/>
    </dgm:pt>
    <dgm:pt modelId="{6D7B7D69-3C9C-436A-9665-F1B724CEB7BB}" type="pres">
      <dgm:prSet presAssocID="{88032350-0015-46B2-B93F-A77A1B6FEE8F}" presName="text_1" presStyleLbl="node1" presStyleIdx="0" presStyleCnt="3">
        <dgm:presLayoutVars>
          <dgm:bulletEnabled val="1"/>
        </dgm:presLayoutVars>
      </dgm:prSet>
      <dgm:spPr/>
      <dgm:t>
        <a:bodyPr/>
        <a:lstStyle/>
        <a:p>
          <a:endParaRPr lang="zh-CN" altLang="en-US"/>
        </a:p>
      </dgm:t>
    </dgm:pt>
    <dgm:pt modelId="{9E61BB97-370C-4DE5-8260-582D2547791E}" type="pres">
      <dgm:prSet presAssocID="{88032350-0015-46B2-B93F-A77A1B6FEE8F}" presName="accent_1" presStyleCnt="0"/>
      <dgm:spPr/>
    </dgm:pt>
    <dgm:pt modelId="{54D5F440-E468-447C-93AD-1052A746EE77}" type="pres">
      <dgm:prSet presAssocID="{88032350-0015-46B2-B93F-A77A1B6FEE8F}" presName="accentRepeatNode" presStyleLbl="solidFgAcc1" presStyleIdx="0" presStyleCnt="3" custLinFactNeighborX="1266" custLinFactNeighborY="3195"/>
      <dgm:spPr>
        <a:ln>
          <a:solidFill>
            <a:schemeClr val="tx1">
              <a:lumMod val="65000"/>
              <a:lumOff val="35000"/>
            </a:schemeClr>
          </a:solidFill>
        </a:ln>
      </dgm:spPr>
    </dgm:pt>
    <dgm:pt modelId="{7C270EAA-7EF2-4F65-9F8A-C805DE7E602B}" type="pres">
      <dgm:prSet presAssocID="{E0B5E34E-8966-4966-A9A8-F3026DC8B65B}" presName="text_2" presStyleLbl="node1" presStyleIdx="1" presStyleCnt="3" custScaleY="101044">
        <dgm:presLayoutVars>
          <dgm:bulletEnabled val="1"/>
        </dgm:presLayoutVars>
      </dgm:prSet>
      <dgm:spPr/>
      <dgm:t>
        <a:bodyPr/>
        <a:lstStyle/>
        <a:p>
          <a:endParaRPr lang="zh-CN" altLang="en-US"/>
        </a:p>
      </dgm:t>
    </dgm:pt>
    <dgm:pt modelId="{BF8FE3AD-09EE-4EBA-A389-D76BE6274457}" type="pres">
      <dgm:prSet presAssocID="{E0B5E34E-8966-4966-A9A8-F3026DC8B65B}" presName="accent_2" presStyleCnt="0"/>
      <dgm:spPr/>
    </dgm:pt>
    <dgm:pt modelId="{31238188-9E45-41A3-A7C9-7B6F1E51A71E}" type="pres">
      <dgm:prSet presAssocID="{E0B5E34E-8966-4966-A9A8-F3026DC8B65B}" presName="accentRepeatNode" presStyleLbl="solidFgAcc1" presStyleIdx="1" presStyleCnt="3"/>
      <dgm:spPr>
        <a:ln>
          <a:solidFill>
            <a:schemeClr val="tx1">
              <a:lumMod val="75000"/>
              <a:lumOff val="25000"/>
            </a:schemeClr>
          </a:solidFill>
        </a:ln>
      </dgm:spPr>
    </dgm:pt>
    <dgm:pt modelId="{7B8B488E-E716-4634-93ED-48229C31E809}" type="pres">
      <dgm:prSet presAssocID="{D93C4DFB-BFED-4CB3-AB50-25A29EDB8F75}" presName="text_3" presStyleLbl="node1" presStyleIdx="2" presStyleCnt="3" custScaleY="100990">
        <dgm:presLayoutVars>
          <dgm:bulletEnabled val="1"/>
        </dgm:presLayoutVars>
      </dgm:prSet>
      <dgm:spPr/>
      <dgm:t>
        <a:bodyPr/>
        <a:lstStyle/>
        <a:p>
          <a:endParaRPr lang="zh-CN" altLang="en-US"/>
        </a:p>
      </dgm:t>
    </dgm:pt>
    <dgm:pt modelId="{162C8051-6405-41B7-A603-994A590FEECD}" type="pres">
      <dgm:prSet presAssocID="{D93C4DFB-BFED-4CB3-AB50-25A29EDB8F75}" presName="accent_3" presStyleCnt="0"/>
      <dgm:spPr/>
    </dgm:pt>
    <dgm:pt modelId="{7523BD33-92B8-463F-87F2-F5C1941FCAD5}" type="pres">
      <dgm:prSet presAssocID="{D93C4DFB-BFED-4CB3-AB50-25A29EDB8F75}" presName="accentRepeatNode" presStyleLbl="solidFgAcc1" presStyleIdx="2" presStyleCnt="3"/>
      <dgm:spPr>
        <a:ln>
          <a:solidFill>
            <a:schemeClr val="tx1">
              <a:lumMod val="75000"/>
              <a:lumOff val="25000"/>
            </a:schemeClr>
          </a:solidFill>
        </a:ln>
      </dgm:spPr>
    </dgm:pt>
  </dgm:ptLst>
  <dgm:cxnLst>
    <dgm:cxn modelId="{15BD494C-CC9F-4F37-82F3-9AC8E8C09DCC}" srcId="{54F82F9D-B256-4BDE-8E79-3385E48D7E05}" destId="{D93C4DFB-BFED-4CB3-AB50-25A29EDB8F75}" srcOrd="2" destOrd="0" parTransId="{820BD597-8274-4620-B5E9-E05E93F3A943}" sibTransId="{EF0A33D0-7790-4564-B472-7B7C7CBE9344}"/>
    <dgm:cxn modelId="{D4B3DA00-9713-4827-9DB3-F8BCA0964C13}" type="presOf" srcId="{F74CF864-09FD-4DA7-B554-3FE2E51685ED}" destId="{F93C87C0-912D-4CC5-A1B3-527400291F23}" srcOrd="0" destOrd="0" presId="urn:microsoft.com/office/officeart/2008/layout/VerticalCurvedList#1"/>
    <dgm:cxn modelId="{290643BB-A07A-4A5B-9A0E-85CD8A3C6E40}" type="presOf" srcId="{E0B5E34E-8966-4966-A9A8-F3026DC8B65B}" destId="{7C270EAA-7EF2-4F65-9F8A-C805DE7E602B}" srcOrd="0" destOrd="0" presId="urn:microsoft.com/office/officeart/2008/layout/VerticalCurvedList#1"/>
    <dgm:cxn modelId="{390AFEF4-2345-4B18-9112-51FCD1B4EE48}" type="presOf" srcId="{54F82F9D-B256-4BDE-8E79-3385E48D7E05}" destId="{8BF7D801-E2B9-4ECF-B21B-4B6CB9D84C03}" srcOrd="0" destOrd="0" presId="urn:microsoft.com/office/officeart/2008/layout/VerticalCurvedList#1"/>
    <dgm:cxn modelId="{CF01852A-A755-4206-8E42-BA9D7FAF69CF}" srcId="{54F82F9D-B256-4BDE-8E79-3385E48D7E05}" destId="{88032350-0015-46B2-B93F-A77A1B6FEE8F}" srcOrd="0" destOrd="0" parTransId="{DE766312-3764-4191-963A-931A216BC5AE}" sibTransId="{F74CF864-09FD-4DA7-B554-3FE2E51685ED}"/>
    <dgm:cxn modelId="{24B9F915-5B39-4A15-8914-E049F7ADE6B3}" srcId="{54F82F9D-B256-4BDE-8E79-3385E48D7E05}" destId="{E0B5E34E-8966-4966-A9A8-F3026DC8B65B}" srcOrd="1" destOrd="0" parTransId="{EC3EFFF4-8B31-4267-924E-C5D2B1D63D97}" sibTransId="{FBF5EE90-8727-4918-9A7D-A7F8C5A8D23C}"/>
    <dgm:cxn modelId="{DB4EA87E-40C0-4202-B12F-CF526D5EF31D}" type="presOf" srcId="{D93C4DFB-BFED-4CB3-AB50-25A29EDB8F75}" destId="{7B8B488E-E716-4634-93ED-48229C31E809}" srcOrd="0" destOrd="0" presId="urn:microsoft.com/office/officeart/2008/layout/VerticalCurvedList#1"/>
    <dgm:cxn modelId="{7E482A94-0FCE-4E50-B5D0-783E1D489943}" type="presOf" srcId="{88032350-0015-46B2-B93F-A77A1B6FEE8F}" destId="{6D7B7D69-3C9C-436A-9665-F1B724CEB7BB}" srcOrd="0" destOrd="0" presId="urn:microsoft.com/office/officeart/2008/layout/VerticalCurvedList#1"/>
    <dgm:cxn modelId="{C89125CC-D5FB-4145-8978-086A103EBB1E}" type="presParOf" srcId="{8BF7D801-E2B9-4ECF-B21B-4B6CB9D84C03}" destId="{110DF914-5194-42B5-A2CC-715901A695C9}" srcOrd="0" destOrd="0" presId="urn:microsoft.com/office/officeart/2008/layout/VerticalCurvedList#1"/>
    <dgm:cxn modelId="{7673EDA4-1C14-4A60-BCC8-F329BE98303E}" type="presParOf" srcId="{110DF914-5194-42B5-A2CC-715901A695C9}" destId="{2447DED0-DF60-47FE-A977-8F95E5EEF0E2}" srcOrd="0" destOrd="0" presId="urn:microsoft.com/office/officeart/2008/layout/VerticalCurvedList#1"/>
    <dgm:cxn modelId="{F66BF22C-9A6E-47B9-95B1-22162D7A79D4}" type="presParOf" srcId="{2447DED0-DF60-47FE-A977-8F95E5EEF0E2}" destId="{4ABA8DE9-866F-44F8-8C81-45C94965B21C}" srcOrd="0" destOrd="0" presId="urn:microsoft.com/office/officeart/2008/layout/VerticalCurvedList#1"/>
    <dgm:cxn modelId="{290B25B1-69EE-4913-B8D2-8748FF3602B6}" type="presParOf" srcId="{2447DED0-DF60-47FE-A977-8F95E5EEF0E2}" destId="{F93C87C0-912D-4CC5-A1B3-527400291F23}" srcOrd="1" destOrd="0" presId="urn:microsoft.com/office/officeart/2008/layout/VerticalCurvedList#1"/>
    <dgm:cxn modelId="{1F7DC98F-AEBC-416E-96D1-822DF9DB5DEF}" type="presParOf" srcId="{2447DED0-DF60-47FE-A977-8F95E5EEF0E2}" destId="{7CE3EBB8-68BF-46B9-8731-7B233BACA070}" srcOrd="2" destOrd="0" presId="urn:microsoft.com/office/officeart/2008/layout/VerticalCurvedList#1"/>
    <dgm:cxn modelId="{7200F4BB-21C4-4536-A4F4-BEF00D72BB1E}" type="presParOf" srcId="{2447DED0-DF60-47FE-A977-8F95E5EEF0E2}" destId="{CB11D860-FBC1-4A28-B3A5-09C9A07F4FCE}" srcOrd="3" destOrd="0" presId="urn:microsoft.com/office/officeart/2008/layout/VerticalCurvedList#1"/>
    <dgm:cxn modelId="{1C0518E9-7A53-4C2C-B989-01D1E350E5A1}" type="presParOf" srcId="{110DF914-5194-42B5-A2CC-715901A695C9}" destId="{6D7B7D69-3C9C-436A-9665-F1B724CEB7BB}" srcOrd="1" destOrd="0" presId="urn:microsoft.com/office/officeart/2008/layout/VerticalCurvedList#1"/>
    <dgm:cxn modelId="{4E3146EA-88EE-43CF-A54E-F73B5BFFACD3}" type="presParOf" srcId="{110DF914-5194-42B5-A2CC-715901A695C9}" destId="{9E61BB97-370C-4DE5-8260-582D2547791E}" srcOrd="2" destOrd="0" presId="urn:microsoft.com/office/officeart/2008/layout/VerticalCurvedList#1"/>
    <dgm:cxn modelId="{C759209C-5F73-4DFD-B552-FAD0B705E338}" type="presParOf" srcId="{9E61BB97-370C-4DE5-8260-582D2547791E}" destId="{54D5F440-E468-447C-93AD-1052A746EE77}" srcOrd="0" destOrd="0" presId="urn:microsoft.com/office/officeart/2008/layout/VerticalCurvedList#1"/>
    <dgm:cxn modelId="{0A099B23-8565-41EC-9C46-255F14495256}" type="presParOf" srcId="{110DF914-5194-42B5-A2CC-715901A695C9}" destId="{7C270EAA-7EF2-4F65-9F8A-C805DE7E602B}" srcOrd="3" destOrd="0" presId="urn:microsoft.com/office/officeart/2008/layout/VerticalCurvedList#1"/>
    <dgm:cxn modelId="{1155A047-2FC1-4576-9010-51F978F483B4}" type="presParOf" srcId="{110DF914-5194-42B5-A2CC-715901A695C9}" destId="{BF8FE3AD-09EE-4EBA-A389-D76BE6274457}" srcOrd="4" destOrd="0" presId="urn:microsoft.com/office/officeart/2008/layout/VerticalCurvedList#1"/>
    <dgm:cxn modelId="{5DB585A3-8349-4683-AA2C-8EBEC639C594}" type="presParOf" srcId="{BF8FE3AD-09EE-4EBA-A389-D76BE6274457}" destId="{31238188-9E45-41A3-A7C9-7B6F1E51A71E}" srcOrd="0" destOrd="0" presId="urn:microsoft.com/office/officeart/2008/layout/VerticalCurvedList#1"/>
    <dgm:cxn modelId="{0E7C2118-158B-4FD8-ADAE-E05F1FB0AE7B}" type="presParOf" srcId="{110DF914-5194-42B5-A2CC-715901A695C9}" destId="{7B8B488E-E716-4634-93ED-48229C31E809}" srcOrd="5" destOrd="0" presId="urn:microsoft.com/office/officeart/2008/layout/VerticalCurvedList#1"/>
    <dgm:cxn modelId="{987ACF2D-C033-4994-8B8F-ABE6A0CBF6D1}" type="presParOf" srcId="{110DF914-5194-42B5-A2CC-715901A695C9}" destId="{162C8051-6405-41B7-A603-994A590FEECD}" srcOrd="6" destOrd="0" presId="urn:microsoft.com/office/officeart/2008/layout/VerticalCurvedList#1"/>
    <dgm:cxn modelId="{433443AA-51E1-4BD0-9CD9-E83B87FC7192}" type="presParOf" srcId="{162C8051-6405-41B7-A603-994A590FEECD}" destId="{7523BD33-92B8-463F-87F2-F5C1941FCAD5}" srcOrd="0" destOrd="0" presId="urn:microsoft.com/office/officeart/2008/layout/VerticalCurved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F93C87C0-912D-4CC5-A1B3-527400291F23}">
      <dsp:nvSpPr>
        <dsp:cNvPr id="4" name="空心弧 3"/>
        <dsp:cNvSpPr/>
      </dsp:nvSpPr>
      <dsp:spPr bwMode="white">
        <a:xfrm>
          <a:off x="-6062999" y="-950011"/>
          <a:ext cx="7318688" cy="7318688"/>
        </a:xfrm>
        <a:prstGeom prst="blockArc">
          <a:avLst>
            <a:gd name="adj1" fmla="val 18900000"/>
            <a:gd name="adj2" fmla="val 2700000"/>
            <a:gd name="adj3" fmla="val 247"/>
          </a:avLst>
        </a:prstGeom>
        <a:ln>
          <a:solidFill>
            <a:schemeClr val="tx1">
              <a:lumMod val="65000"/>
              <a:lumOff val="35000"/>
            </a:schemeClr>
          </a:solidFill>
        </a:ln>
      </dsp:spPr>
      <dsp:style>
        <a:lnRef idx="2">
          <a:schemeClr val="accent1">
            <a:shade val="60000"/>
          </a:schemeClr>
        </a:lnRef>
        <a:fillRef idx="0">
          <a:schemeClr val="accent1"/>
        </a:fillRef>
        <a:effectRef idx="0">
          <a:scrgbClr r="0" g="0" b="0"/>
        </a:effectRef>
        <a:fontRef idx="minor"/>
      </dsp:style>
      <dsp:txXfrm>
        <a:off x="-6062999" y="-950011"/>
        <a:ext cx="7318688" cy="7318688"/>
      </dsp:txXfrm>
    </dsp:sp>
    <dsp:sp modelId="{6D7B7D69-3C9C-436A-9665-F1B724CEB7BB}">
      <dsp:nvSpPr>
        <dsp:cNvPr id="7" name="矩形 6"/>
        <dsp:cNvSpPr/>
      </dsp:nvSpPr>
      <dsp:spPr bwMode="white">
        <a:xfrm>
          <a:off x="826889" y="541867"/>
          <a:ext cx="7301111" cy="1083733"/>
        </a:xfrm>
        <a:prstGeom prst="rect">
          <a:avLst/>
        </a:prstGeom>
        <a:solidFill>
          <a:schemeClr val="tx1">
            <a:lumMod val="65000"/>
            <a:lumOff val="35000"/>
          </a:schemeClr>
        </a:solidFill>
        <a:ln>
          <a:solidFill>
            <a:schemeClr val="tx1">
              <a:lumMod val="50000"/>
              <a:lumOff val="50000"/>
            </a:schemeClr>
          </a:solidFill>
        </a:ln>
      </dsp:spPr>
      <dsp:style>
        <a:lnRef idx="2">
          <a:schemeClr val="lt1"/>
        </a:lnRef>
        <a:fillRef idx="1">
          <a:schemeClr val="accent1"/>
        </a:fillRef>
        <a:effectRef idx="0">
          <a:scrgbClr r="0" g="0" b="0"/>
        </a:effectRef>
        <a:fontRef idx="minor">
          <a:schemeClr val="lt1"/>
        </a:fontRef>
      </dsp:style>
      <dsp:txBody>
        <a:bodyPr lIns="860213" tIns="45720" rIns="45720" bIns="457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800" dirty="0">
              <a:latin typeface="黑体" panose="02010609060101010101" pitchFamily="49" charset="-122"/>
              <a:ea typeface="黑体" panose="02010609060101010101" pitchFamily="49" charset="-122"/>
            </a:rPr>
            <a:t>立足时空观念，利用图文史料了解五四运动的时代背景；利用数轴知道新旧民主主义革命的分期。</a:t>
          </a:r>
        </a:p>
      </dsp:txBody>
      <dsp:txXfrm>
        <a:off x="826889" y="541867"/>
        <a:ext cx="7301111" cy="1083733"/>
      </dsp:txXfrm>
    </dsp:sp>
    <dsp:sp modelId="{54D5F440-E468-447C-93AD-1052A746EE77}">
      <dsp:nvSpPr>
        <dsp:cNvPr id="8" name="椭圆 7"/>
        <dsp:cNvSpPr/>
      </dsp:nvSpPr>
      <dsp:spPr bwMode="white">
        <a:xfrm>
          <a:off x="166705" y="449682"/>
          <a:ext cx="1354667" cy="1354667"/>
        </a:xfrm>
        <a:prstGeom prst="ellipse">
          <a:avLst/>
        </a:prstGeom>
        <a:ln>
          <a:solidFill>
            <a:schemeClr val="tx1">
              <a:lumMod val="65000"/>
              <a:lumOff val="35000"/>
            </a:schemeClr>
          </a:solidFill>
        </a:ln>
      </dsp:spPr>
      <dsp:style>
        <a:lnRef idx="2">
          <a:schemeClr val="accent1"/>
        </a:lnRef>
        <a:fillRef idx="1">
          <a:schemeClr val="lt1"/>
        </a:fillRef>
        <a:effectRef idx="0">
          <a:scrgbClr r="0" g="0" b="0"/>
        </a:effectRef>
        <a:fontRef idx="minor"/>
      </dsp:style>
      <dsp:txXfrm>
        <a:off x="166705" y="449682"/>
        <a:ext cx="1354667" cy="1354667"/>
      </dsp:txXfrm>
    </dsp:sp>
    <dsp:sp modelId="{7C270EAA-7EF2-4F65-9F8A-C805DE7E602B}">
      <dsp:nvSpPr>
        <dsp:cNvPr id="9" name="矩形 8"/>
        <dsp:cNvSpPr/>
      </dsp:nvSpPr>
      <dsp:spPr bwMode="white">
        <a:xfrm>
          <a:off x="1220826" y="2167467"/>
          <a:ext cx="6907174" cy="1083733"/>
        </a:xfrm>
        <a:prstGeom prst="rect">
          <a:avLst/>
        </a:prstGeom>
        <a:solidFill>
          <a:schemeClr val="tx1">
            <a:lumMod val="65000"/>
            <a:lumOff val="35000"/>
          </a:schemeClr>
        </a:solidFill>
      </dsp:spPr>
      <dsp:style>
        <a:lnRef idx="2">
          <a:schemeClr val="lt1"/>
        </a:lnRef>
        <a:fillRef idx="1">
          <a:schemeClr val="accent1"/>
        </a:fillRef>
        <a:effectRef idx="0">
          <a:scrgbClr r="0" g="0" b="0"/>
        </a:effectRef>
        <a:fontRef idx="minor">
          <a:schemeClr val="lt1"/>
        </a:fontRef>
      </dsp:style>
      <dsp:txBody>
        <a:bodyPr lIns="860213" tIns="45720" rIns="45720" bIns="457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800" dirty="0">
              <a:latin typeface="黑体" panose="02010609060101010101" pitchFamily="49" charset="-122"/>
              <a:ea typeface="黑体" panose="02010609060101010101" pitchFamily="49" charset="-122"/>
            </a:rPr>
            <a:t>了解五四运动的导火线、爆发、口号、发展、初步胜利等基本史实</a:t>
          </a:r>
          <a:r>
            <a:rPr lang="en-US" altLang="zh-CN" sz="1800" dirty="0">
              <a:latin typeface="黑体" panose="02010609060101010101" pitchFamily="49" charset="-122"/>
              <a:ea typeface="黑体" panose="02010609060101010101" pitchFamily="49" charset="-122"/>
            </a:rPr>
            <a:t>;</a:t>
          </a:r>
          <a:r>
            <a:rPr lang="zh-CN" altLang="en-US" sz="1800" dirty="0">
              <a:latin typeface="黑体" panose="02010609060101010101" pitchFamily="49" charset="-122"/>
              <a:ea typeface="黑体" panose="02010609060101010101" pitchFamily="49" charset="-122"/>
            </a:rPr>
            <a:t>理解五四运动是中国新民主主义革命的开端。</a:t>
          </a:r>
        </a:p>
      </dsp:txBody>
      <dsp:txXfrm>
        <a:off x="1220826" y="2167467"/>
        <a:ext cx="6907174" cy="1083733"/>
      </dsp:txXfrm>
    </dsp:sp>
    <dsp:sp modelId="{31238188-9E45-41A3-A7C9-7B6F1E51A71E}">
      <dsp:nvSpPr>
        <dsp:cNvPr id="10" name="椭圆 9"/>
        <dsp:cNvSpPr/>
      </dsp:nvSpPr>
      <dsp:spPr bwMode="white">
        <a:xfrm>
          <a:off x="543492" y="2032000"/>
          <a:ext cx="1354667" cy="1354667"/>
        </a:xfrm>
        <a:prstGeom prst="ellipse">
          <a:avLst/>
        </a:prstGeom>
        <a:ln>
          <a:solidFill>
            <a:schemeClr val="tx1">
              <a:lumMod val="75000"/>
              <a:lumOff val="25000"/>
            </a:schemeClr>
          </a:solidFill>
        </a:ln>
      </dsp:spPr>
      <dsp:style>
        <a:lnRef idx="2">
          <a:schemeClr val="accent1"/>
        </a:lnRef>
        <a:fillRef idx="1">
          <a:schemeClr val="lt1"/>
        </a:fillRef>
        <a:effectRef idx="0">
          <a:scrgbClr r="0" g="0" b="0"/>
        </a:effectRef>
        <a:fontRef idx="minor"/>
      </dsp:style>
      <dsp:txXfrm>
        <a:off x="543492" y="2032000"/>
        <a:ext cx="1354667" cy="1354667"/>
      </dsp:txXfrm>
    </dsp:sp>
    <dsp:sp modelId="{7B8B488E-E716-4634-93ED-48229C31E809}">
      <dsp:nvSpPr>
        <dsp:cNvPr id="11" name="矩形 10"/>
        <dsp:cNvSpPr/>
      </dsp:nvSpPr>
      <dsp:spPr bwMode="white">
        <a:xfrm>
          <a:off x="826889" y="3793067"/>
          <a:ext cx="7301111" cy="1083733"/>
        </a:xfrm>
        <a:prstGeom prst="rect">
          <a:avLst/>
        </a:prstGeom>
        <a:solidFill>
          <a:schemeClr val="tx1">
            <a:lumMod val="65000"/>
            <a:lumOff val="35000"/>
          </a:schemeClr>
        </a:solidFill>
      </dsp:spPr>
      <dsp:style>
        <a:lnRef idx="2">
          <a:schemeClr val="lt1"/>
        </a:lnRef>
        <a:fillRef idx="1">
          <a:schemeClr val="accent1"/>
        </a:fillRef>
        <a:effectRef idx="0">
          <a:scrgbClr r="0" g="0" b="0"/>
        </a:effectRef>
        <a:fontRef idx="minor">
          <a:schemeClr val="lt1"/>
        </a:fontRef>
      </dsp:style>
      <dsp:txBody>
        <a:bodyPr lIns="860213" tIns="45720" rIns="45720" bIns="4572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800" dirty="0">
              <a:latin typeface="黑体" panose="02010609060101010101" pitchFamily="49" charset="-122"/>
              <a:ea typeface="黑体" panose="02010609060101010101" pitchFamily="49" charset="-122"/>
            </a:rPr>
            <a:t>通过对当时青年学生、工人和商人等挽救民族危亡史实的学习，感悟五四爱国精神。</a:t>
          </a:r>
        </a:p>
      </dsp:txBody>
      <dsp:txXfrm>
        <a:off x="826889" y="3793067"/>
        <a:ext cx="7301111" cy="1083733"/>
      </dsp:txXfrm>
    </dsp:sp>
    <dsp:sp modelId="{7523BD33-92B8-463F-87F2-F5C1941FCAD5}">
      <dsp:nvSpPr>
        <dsp:cNvPr id="12" name="椭圆 11"/>
        <dsp:cNvSpPr/>
      </dsp:nvSpPr>
      <dsp:spPr bwMode="white">
        <a:xfrm>
          <a:off x="149555" y="3657600"/>
          <a:ext cx="1354667" cy="1354667"/>
        </a:xfrm>
        <a:prstGeom prst="ellipse">
          <a:avLst/>
        </a:prstGeom>
        <a:ln>
          <a:solidFill>
            <a:schemeClr val="tx1">
              <a:lumMod val="75000"/>
              <a:lumOff val="25000"/>
            </a:schemeClr>
          </a:solidFill>
        </a:ln>
      </dsp:spPr>
      <dsp:style>
        <a:lnRef idx="2">
          <a:schemeClr val="accent1"/>
        </a:lnRef>
        <a:fillRef idx="1">
          <a:schemeClr val="lt1"/>
        </a:fillRef>
        <a:effectRef idx="0">
          <a:scrgbClr r="0" g="0" b="0"/>
        </a:effectRef>
        <a:fontRef idx="minor"/>
      </dsp:style>
      <dsp:txXfrm>
        <a:off x="149555" y="3657600"/>
        <a:ext cx="1354667" cy="1354667"/>
      </dsp:txXfrm>
    </dsp:sp>
    <dsp:sp modelId="{4ABA8DE9-866F-44F8-8C81-45C94965B21C}">
      <dsp:nvSpPr>
        <dsp:cNvPr id="3" name="矩形 2" hidden="1"/>
        <dsp:cNvSpPr/>
      </dsp:nvSpPr>
      <dsp:spPr bwMode="white">
        <a:xfrm>
          <a:off x="153164" y="116514"/>
          <a:ext cx="36000" cy="36000"/>
        </a:xfrm>
        <a:prstGeom prst="rect">
          <a:avLst/>
        </a:prstGeom>
      </dsp:spPr>
      <dsp:style>
        <a:lnRef idx="2">
          <a:schemeClr val="lt1"/>
        </a:lnRef>
        <a:fillRef idx="1">
          <a:schemeClr val="accent1"/>
        </a:fillRef>
        <a:effectRef idx="0">
          <a:scrgbClr r="0" g="0" b="0"/>
        </a:effectRef>
        <a:fontRef idx="minor">
          <a:schemeClr val="lt1"/>
        </a:fontRef>
      </dsp:style>
      <dsp:txXfrm>
        <a:off x="153164" y="116514"/>
        <a:ext cx="36000" cy="36000"/>
      </dsp:txXfrm>
    </dsp:sp>
    <dsp:sp modelId="{7CE3EBB8-68BF-46B9-8731-7B233BACA070}">
      <dsp:nvSpPr>
        <dsp:cNvPr id="5" name="矩形 4" hidden="1"/>
        <dsp:cNvSpPr/>
      </dsp:nvSpPr>
      <dsp:spPr bwMode="white">
        <a:xfrm>
          <a:off x="1219689" y="2691334"/>
          <a:ext cx="36000" cy="36000"/>
        </a:xfrm>
        <a:prstGeom prst="rect">
          <a:avLst/>
        </a:prstGeom>
      </dsp:spPr>
      <dsp:style>
        <a:lnRef idx="2">
          <a:schemeClr val="lt1"/>
        </a:lnRef>
        <a:fillRef idx="1">
          <a:schemeClr val="accent1"/>
        </a:fillRef>
        <a:effectRef idx="0">
          <a:scrgbClr r="0" g="0" b="0"/>
        </a:effectRef>
        <a:fontRef idx="minor">
          <a:schemeClr val="lt1"/>
        </a:fontRef>
      </dsp:style>
      <dsp:txXfrm>
        <a:off x="1219689" y="2691334"/>
        <a:ext cx="36000" cy="36000"/>
      </dsp:txXfrm>
    </dsp:sp>
    <dsp:sp modelId="{CB11D860-FBC1-4A28-B3A5-09C9A07F4FCE}">
      <dsp:nvSpPr>
        <dsp:cNvPr id="6" name="矩形 5" hidden="1"/>
        <dsp:cNvSpPr/>
      </dsp:nvSpPr>
      <dsp:spPr bwMode="white">
        <a:xfrm>
          <a:off x="153164" y="5266153"/>
          <a:ext cx="36000" cy="36000"/>
        </a:xfrm>
        <a:prstGeom prst="rect">
          <a:avLst/>
        </a:prstGeom>
      </dsp:spPr>
      <dsp:style>
        <a:lnRef idx="2">
          <a:schemeClr val="lt1"/>
        </a:lnRef>
        <a:fillRef idx="1">
          <a:schemeClr val="accent1"/>
        </a:fillRef>
        <a:effectRef idx="0">
          <a:scrgbClr r="0" g="0" b="0"/>
        </a:effectRef>
        <a:fontRef idx="minor">
          <a:schemeClr val="lt1"/>
        </a:fontRef>
      </dsp:style>
      <dsp:txXfrm>
        <a:off x="153164" y="5266153"/>
        <a:ext cx="36000" cy="36000"/>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1">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1"/>
            </p:custDataLst>
          </p:nvPr>
        </p:nvSpPr>
        <p:spPr>
          <a:xfrm>
            <a:off x="0" y="0"/>
            <a:ext cx="2971800" cy="458788"/>
          </a:xfrm>
          <a:prstGeom prst="rect">
            <a:avLst/>
          </a:prstGeom>
        </p:spPr>
        <p:txBody>
          <a:bodyPr vert="horz" lIns="91440" tIns="45720" rIns="91440" bIns="45720" rtlCol="0"/>
          <a:lstStyle>
            <a:lvl1pPr algn="l">
              <a:defRPr sz="1200">
                <a:ea typeface="黑体" panose="02010609060101010101" pitchFamily="49" charset="-122"/>
              </a:defRPr>
            </a:lvl1pPr>
          </a:lstStyle>
          <a:p>
            <a:endParaRPr lang="zh-CN" altLang="en-US" dirty="0"/>
          </a:p>
        </p:txBody>
      </p:sp>
      <p:sp>
        <p:nvSpPr>
          <p:cNvPr id="3" name="日期占位符 2"/>
          <p:cNvSpPr>
            <a:spLocks noGrp="1"/>
          </p:cNvSpPr>
          <p:nvPr>
            <p:ph type="dt" idx="1"/>
            <p:custDataLst>
              <p:tags r:id="rId2"/>
            </p:custDataLst>
          </p:nvPr>
        </p:nvSpPr>
        <p:spPr>
          <a:xfrm>
            <a:off x="3884613" y="0"/>
            <a:ext cx="2971800" cy="458788"/>
          </a:xfrm>
          <a:prstGeom prst="rect">
            <a:avLst/>
          </a:prstGeom>
        </p:spPr>
        <p:txBody>
          <a:bodyPr vert="horz" lIns="91440" tIns="45720" rIns="91440" bIns="45720" rtlCol="0"/>
          <a:lstStyle>
            <a:lvl1pPr algn="r">
              <a:defRPr sz="1200">
                <a:ea typeface="黑体" panose="02010609060101010101" pitchFamily="49" charset="-122"/>
              </a:defRPr>
            </a:lvl1pPr>
          </a:lstStyle>
          <a:p>
            <a:fld id="{D2A48B96-639E-45A3-A0BA-2464DFDB1FAA}" type="datetimeFigureOut">
              <a:rPr lang="zh-CN" altLang="en-US" smtClean="0"/>
            </a:fld>
            <a:endParaRPr lang="zh-CN" altLang="en-US" dirty="0"/>
          </a:p>
        </p:txBody>
      </p:sp>
      <p:sp>
        <p:nvSpPr>
          <p:cNvPr id="4" name="幻灯片图像占位符 3"/>
          <p:cNvSpPr>
            <a:spLocks noGrp="1" noRot="1" noChangeAspect="1"/>
          </p:cNvSpPr>
          <p:nvPr>
            <p:ph type="sldImg" idx="2"/>
            <p:custDataLst>
              <p:tags r:id="rId3"/>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4"/>
            </p:custDataLst>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custDataLst>
              <p:tags r:id="rId5"/>
            </p:custDataLst>
          </p:nvPr>
        </p:nvSpPr>
        <p:spPr>
          <a:xfrm>
            <a:off x="0" y="8685213"/>
            <a:ext cx="2971800" cy="458787"/>
          </a:xfrm>
          <a:prstGeom prst="rect">
            <a:avLst/>
          </a:prstGeom>
        </p:spPr>
        <p:txBody>
          <a:bodyPr vert="horz" lIns="91440" tIns="45720" rIns="91440" bIns="45720" rtlCol="0" anchor="b"/>
          <a:lstStyle>
            <a:lvl1pPr algn="l">
              <a:defRPr sz="1200">
                <a:ea typeface="黑体" panose="02010609060101010101" pitchFamily="49" charset="-122"/>
              </a:defRPr>
            </a:lvl1pPr>
          </a:lstStyle>
          <a:p>
            <a:endParaRPr lang="zh-CN" altLang="en-US" dirty="0"/>
          </a:p>
        </p:txBody>
      </p:sp>
      <p:sp>
        <p:nvSpPr>
          <p:cNvPr id="7" name="灯片编号占位符 6"/>
          <p:cNvSpPr>
            <a:spLocks noGrp="1"/>
          </p:cNvSpPr>
          <p:nvPr>
            <p:ph type="sldNum" sz="quarter" idx="5"/>
            <p:custDataLst>
              <p:tags r:id="rId6"/>
            </p:custDataLst>
          </p:nvPr>
        </p:nvSpPr>
        <p:spPr>
          <a:xfrm>
            <a:off x="3884613" y="8685213"/>
            <a:ext cx="2971800" cy="458787"/>
          </a:xfrm>
          <a:prstGeom prst="rect">
            <a:avLst/>
          </a:prstGeom>
        </p:spPr>
        <p:txBody>
          <a:bodyPr vert="horz" lIns="91440" tIns="45720" rIns="91440" bIns="45720" rtlCol="0" anchor="b"/>
          <a:lstStyle>
            <a:lvl1pPr algn="r">
              <a:defRPr sz="1200">
                <a:ea typeface="黑体" panose="02010609060101010101" pitchFamily="49" charset="-122"/>
              </a:defRPr>
            </a:lvl1pPr>
          </a:lstStyle>
          <a:p>
            <a:fld id="{A6837353-30EB-4A48-80EB-173D804AEFBD}"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黑体" panose="02010609060101010101" pitchFamily="49" charset="-122"/>
        <a:cs typeface="+mn-cs"/>
      </a:defRPr>
    </a:lvl1pPr>
    <a:lvl2pPr marL="457200" algn="l" defTabSz="914400" rtl="0" eaLnBrk="1" latinLnBrk="0" hangingPunct="1">
      <a:defRPr sz="1200" kern="1200">
        <a:solidFill>
          <a:schemeClr val="tx1"/>
        </a:solidFill>
        <a:latin typeface="+mn-lt"/>
        <a:ea typeface="黑体" panose="02010609060101010101" pitchFamily="49" charset="-122"/>
        <a:cs typeface="+mn-cs"/>
      </a:defRPr>
    </a:lvl2pPr>
    <a:lvl3pPr marL="914400" algn="l" defTabSz="914400" rtl="0" eaLnBrk="1" latinLnBrk="0" hangingPunct="1">
      <a:defRPr sz="1200" kern="1200">
        <a:solidFill>
          <a:schemeClr val="tx1"/>
        </a:solidFill>
        <a:latin typeface="+mn-lt"/>
        <a:ea typeface="黑体" panose="02010609060101010101" pitchFamily="49" charset="-122"/>
        <a:cs typeface="+mn-cs"/>
      </a:defRPr>
    </a:lvl3pPr>
    <a:lvl4pPr marL="1371600" algn="l" defTabSz="914400" rtl="0" eaLnBrk="1" latinLnBrk="0" hangingPunct="1">
      <a:defRPr sz="1200" kern="1200">
        <a:solidFill>
          <a:schemeClr val="tx1"/>
        </a:solidFill>
        <a:latin typeface="+mn-lt"/>
        <a:ea typeface="黑体" panose="02010609060101010101" pitchFamily="49" charset="-122"/>
        <a:cs typeface="+mn-cs"/>
      </a:defRPr>
    </a:lvl4pPr>
    <a:lvl5pPr marL="1828800" algn="l" defTabSz="914400" rtl="0" eaLnBrk="1" latinLnBrk="0" hangingPunct="1">
      <a:defRPr sz="1200" kern="1200">
        <a:solidFill>
          <a:schemeClr val="tx1"/>
        </a:solidFill>
        <a:latin typeface="+mn-lt"/>
        <a:ea typeface="黑体" panose="020106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667B74BD-509B-4AE4-98A9-8EA600F9635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667B74BD-509B-4AE4-98A9-8EA600F9635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10"/>
            <p:custDataLst>
              <p:tags r:id="rId5"/>
            </p:custDataLst>
          </p:nvPr>
        </p:nvSpPr>
        <p:spPr/>
        <p:txBody>
          <a:bodyPr/>
          <a:lstStyle/>
          <a:p>
            <a:fld id="{667B74BD-509B-4AE4-98A9-8EA600F9635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a:latin typeface="黑体" panose="02010609060101010101" pitchFamily="49" charset="-122"/>
                <a:ea typeface="黑体" panose="02010609060101010101" pitchFamily="49" charset="-122"/>
              </a:rPr>
              <a:t>新课导入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学习任务三</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学习目标</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课堂总结</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相关史事</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知识链接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知识探究</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当堂训练</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932723"/>
            <a:ext cx="12192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学习任务一</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学习任务二</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 name="Picture 2" descr="C:\Users\Administrator\Desktop\初中七彩课堂图标.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9840595" y="123190"/>
            <a:ext cx="1809115" cy="73088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633413" y="318308"/>
            <a:ext cx="10802939" cy="6334125"/>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3119443" y="1334820"/>
            <a:ext cx="5830887" cy="998539"/>
          </a:xfrm>
          <a:prstGeom prst="rect">
            <a:avLst/>
          </a:prstGeom>
          <a:noFill/>
          <a:ln w="9525">
            <a:noFill/>
          </a:ln>
        </p:spPr>
      </p:pic>
      <p:sp>
        <p:nvSpPr>
          <p:cNvPr id="2" name="TextBox 1"/>
          <p:cNvSpPr txBox="1"/>
          <p:nvPr/>
        </p:nvSpPr>
        <p:spPr>
          <a:xfrm>
            <a:off x="4450705" y="1412777"/>
            <a:ext cx="3168352" cy="697627"/>
          </a:xfrm>
          <a:prstGeom prst="rect">
            <a:avLst/>
          </a:prstGeom>
          <a:noFill/>
        </p:spPr>
        <p:txBody>
          <a:bodyPr wrap="square" lIns="121909" tIns="60954" rIns="121909" bIns="60954" rtlCol="0">
            <a:spAutoFit/>
          </a:bodyPr>
          <a:lstStyle/>
          <a:p>
            <a:pPr algn="ctr"/>
            <a:r>
              <a:rPr lang="zh-CN" altLang="en-US" sz="3700" b="1" dirty="0" smtClean="0">
                <a:latin typeface="黑体" panose="02010609060101010101" pitchFamily="49" charset="-122"/>
                <a:ea typeface="黑体" panose="02010609060101010101" pitchFamily="49" charset="-122"/>
              </a:rPr>
              <a:t>课后作业</a:t>
            </a:r>
            <a:endParaRPr lang="zh-CN" altLang="en-US" sz="37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2" r:id="rId1"/>
  </p:sldLayoutIdLst>
  <p:transition/>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2385"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285"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200" algn="l" defTabSz="68580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4.xml"/><Relationship Id="rId3" Type="http://schemas.openxmlformats.org/officeDocument/2006/relationships/image" Target="../media/image4.png"/><Relationship Id="rId2" Type="http://schemas.microsoft.com/office/2007/relationships/media" Target="../media/media1.avi"/><Relationship Id="rId1" Type="http://schemas.openxmlformats.org/officeDocument/2006/relationships/video" Target="../media/media1.avi"/></Relationships>
</file>

<file path=ppt/slides/_rels/slide10.xml.rels><?xml version="1.0" encoding="UTF-8" standalone="yes"?>
<Relationships xmlns="http://schemas.openxmlformats.org/package/2006/relationships"><Relationship Id="rId9" Type="http://schemas.openxmlformats.org/officeDocument/2006/relationships/image" Target="NULL" TargetMode="External"/><Relationship Id="rId8" Type="http://schemas.openxmlformats.org/officeDocument/2006/relationships/image" Target="../media/image26.jpeg"/><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image" Target="../media/image25.jpeg"/><Relationship Id="rId3" Type="http://schemas.openxmlformats.org/officeDocument/2006/relationships/tags" Target="../tags/tag89.xml"/><Relationship Id="rId22" Type="http://schemas.openxmlformats.org/officeDocument/2006/relationships/notesSlide" Target="../notesSlides/notesSlide2.xml"/><Relationship Id="rId21" Type="http://schemas.openxmlformats.org/officeDocument/2006/relationships/slideLayout" Target="../slideLayouts/slideLayout9.xml"/><Relationship Id="rId20" Type="http://schemas.openxmlformats.org/officeDocument/2006/relationships/tags" Target="../tags/tag102.xml"/><Relationship Id="rId2" Type="http://schemas.openxmlformats.org/officeDocument/2006/relationships/tags" Target="../tags/tag88.xml"/><Relationship Id="rId19" Type="http://schemas.openxmlformats.org/officeDocument/2006/relationships/image" Target="../media/image11.emf"/><Relationship Id="rId18" Type="http://schemas.openxmlformats.org/officeDocument/2006/relationships/tags" Target="../tags/tag101.xml"/><Relationship Id="rId17" Type="http://schemas.openxmlformats.org/officeDocument/2006/relationships/tags" Target="../tags/tag100.xml"/><Relationship Id="rId16" Type="http://schemas.openxmlformats.org/officeDocument/2006/relationships/tags" Target="../tags/tag99.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tags" Target="../tags/tag87.xml"/></Relationships>
</file>

<file path=ppt/slides/_rels/slide11.xml.rels><?xml version="1.0" encoding="UTF-8" standalone="yes"?>
<Relationships xmlns="http://schemas.openxmlformats.org/package/2006/relationships"><Relationship Id="rId9" Type="http://schemas.openxmlformats.org/officeDocument/2006/relationships/image" Target="../media/image30.jpeg"/><Relationship Id="rId8" Type="http://schemas.openxmlformats.org/officeDocument/2006/relationships/tags" Target="../tags/tag110.xml"/><Relationship Id="rId7" Type="http://schemas.openxmlformats.org/officeDocument/2006/relationships/image" Target="../media/image29.png"/><Relationship Id="rId6" Type="http://schemas.openxmlformats.org/officeDocument/2006/relationships/tags" Target="../tags/tag109.xml"/><Relationship Id="rId5" Type="http://schemas.openxmlformats.org/officeDocument/2006/relationships/image" Target="../media/image28.png"/><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7" Type="http://schemas.openxmlformats.org/officeDocument/2006/relationships/slideLayout" Target="../slideLayouts/slideLayout10.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image" Target="../media/image27.jpe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0.xml"/><Relationship Id="rId8" Type="http://schemas.openxmlformats.org/officeDocument/2006/relationships/tags" Target="../tags/tag122.xml"/><Relationship Id="rId7" Type="http://schemas.openxmlformats.org/officeDocument/2006/relationships/image" Target="../media/image11.emf"/><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tags" Target="../tags/tag118.xml"/></Relationships>
</file>

<file path=ppt/slides/_rels/slide13.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5" Type="http://schemas.openxmlformats.org/officeDocument/2006/relationships/notesSlide" Target="../notesSlides/notesSlide3.xml"/><Relationship Id="rId34" Type="http://schemas.openxmlformats.org/officeDocument/2006/relationships/slideLayout" Target="../slideLayouts/slideLayout10.xml"/><Relationship Id="rId33" Type="http://schemas.openxmlformats.org/officeDocument/2006/relationships/tags" Target="../tags/tag154.xml"/><Relationship Id="rId32" Type="http://schemas.openxmlformats.org/officeDocument/2006/relationships/tags" Target="../tags/tag153.xml"/><Relationship Id="rId31" Type="http://schemas.openxmlformats.org/officeDocument/2006/relationships/tags" Target="../tags/tag152.xml"/><Relationship Id="rId30" Type="http://schemas.openxmlformats.org/officeDocument/2006/relationships/tags" Target="../tags/tag151.xml"/><Relationship Id="rId3" Type="http://schemas.openxmlformats.org/officeDocument/2006/relationships/tags" Target="../tags/tag125.xml"/><Relationship Id="rId29" Type="http://schemas.openxmlformats.org/officeDocument/2006/relationships/tags" Target="../tags/tag150.xml"/><Relationship Id="rId28" Type="http://schemas.openxmlformats.org/officeDocument/2006/relationships/image" Target="../media/image11.emf"/><Relationship Id="rId27" Type="http://schemas.openxmlformats.org/officeDocument/2006/relationships/tags" Target="../tags/tag149.xml"/><Relationship Id="rId26" Type="http://schemas.openxmlformats.org/officeDocument/2006/relationships/tags" Target="../tags/tag148.xml"/><Relationship Id="rId25" Type="http://schemas.openxmlformats.org/officeDocument/2006/relationships/tags" Target="../tags/tag147.xml"/><Relationship Id="rId24" Type="http://schemas.openxmlformats.org/officeDocument/2006/relationships/tags" Target="../tags/tag146.xml"/><Relationship Id="rId23" Type="http://schemas.openxmlformats.org/officeDocument/2006/relationships/tags" Target="../tags/tag145.xml"/><Relationship Id="rId22" Type="http://schemas.openxmlformats.org/officeDocument/2006/relationships/tags" Target="../tags/tag144.xml"/><Relationship Id="rId21" Type="http://schemas.openxmlformats.org/officeDocument/2006/relationships/tags" Target="../tags/tag143.xml"/><Relationship Id="rId20" Type="http://schemas.openxmlformats.org/officeDocument/2006/relationships/tags" Target="../tags/tag142.xml"/><Relationship Id="rId2" Type="http://schemas.openxmlformats.org/officeDocument/2006/relationships/tags" Target="../tags/tag124.xml"/><Relationship Id="rId19" Type="http://schemas.openxmlformats.org/officeDocument/2006/relationships/tags" Target="../tags/tag141.xml"/><Relationship Id="rId18" Type="http://schemas.openxmlformats.org/officeDocument/2006/relationships/tags" Target="../tags/tag140.xml"/><Relationship Id="rId17" Type="http://schemas.openxmlformats.org/officeDocument/2006/relationships/tags" Target="../tags/tag139.xml"/><Relationship Id="rId16" Type="http://schemas.openxmlformats.org/officeDocument/2006/relationships/tags" Target="../tags/tag138.xml"/><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3.xml"/></Relationships>
</file>

<file path=ppt/slides/_rels/slide14.xml.rels><?xml version="1.0" encoding="UTF-8" standalone="yes"?>
<Relationships xmlns="http://schemas.openxmlformats.org/package/2006/relationships"><Relationship Id="rId9" Type="http://schemas.openxmlformats.org/officeDocument/2006/relationships/image" Target="../media/image33.png"/><Relationship Id="rId8" Type="http://schemas.microsoft.com/office/2007/relationships/media" Target="../media/media2.wmv"/><Relationship Id="rId7" Type="http://schemas.openxmlformats.org/officeDocument/2006/relationships/video" Target="../media/media2.wmv"/><Relationship Id="rId6" Type="http://schemas.openxmlformats.org/officeDocument/2006/relationships/tags" Target="../tags/tag162.xml"/><Relationship Id="rId5" Type="http://schemas.openxmlformats.org/officeDocument/2006/relationships/image" Target="../media/image11.emf"/><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0" Type="http://schemas.openxmlformats.org/officeDocument/2006/relationships/slideLayout" Target="../slideLayouts/slideLayout6.xml"/><Relationship Id="rId1" Type="http://schemas.openxmlformats.org/officeDocument/2006/relationships/tags" Target="../tags/tag15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4.png"/><Relationship Id="rId1" Type="http://schemas.openxmlformats.org/officeDocument/2006/relationships/tags" Target="../tags/tag16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jpeg"/><Relationship Id="rId7" Type="http://schemas.openxmlformats.org/officeDocument/2006/relationships/tags" Target="../tags/tag38.xml"/><Relationship Id="rId6" Type="http://schemas.openxmlformats.org/officeDocument/2006/relationships/image" Target="../media/image7.jpeg"/><Relationship Id="rId5" Type="http://schemas.openxmlformats.org/officeDocument/2006/relationships/tags" Target="../tags/tag37.xml"/><Relationship Id="rId4" Type="http://schemas.openxmlformats.org/officeDocument/2006/relationships/image" Target="../media/image6.jpeg"/><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9.jpeg"/><Relationship Id="rId6" Type="http://schemas.openxmlformats.org/officeDocument/2006/relationships/tags" Target="../tags/tag39.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image" Target="../media/image10.jpeg"/><Relationship Id="rId2" Type="http://schemas.openxmlformats.org/officeDocument/2006/relationships/tags" Target="../tags/tag41.xml"/><Relationship Id="rId13" Type="http://schemas.openxmlformats.org/officeDocument/2006/relationships/slideLayout" Target="../slideLayouts/slideLayout8.xml"/><Relationship Id="rId12" Type="http://schemas.openxmlformats.org/officeDocument/2006/relationships/audio" Target="../media/audio1.wav"/><Relationship Id="rId11" Type="http://schemas.openxmlformats.org/officeDocument/2006/relationships/tags" Target="../tags/tag48.xml"/><Relationship Id="rId10" Type="http://schemas.openxmlformats.org/officeDocument/2006/relationships/image" Target="../media/image11.emf"/><Relationship Id="rId1" Type="http://schemas.openxmlformats.org/officeDocument/2006/relationships/tags" Target="../tags/tag40.xml"/></Relationships>
</file>

<file path=ppt/slides/_rels/slide5.xml.rels><?xml version="1.0" encoding="UTF-8" standalone="yes"?>
<Relationships xmlns="http://schemas.openxmlformats.org/package/2006/relationships"><Relationship Id="rId5" Type="http://schemas.openxmlformats.org/officeDocument/2006/relationships/comments" Target="../comments/comment1.xml"/><Relationship Id="rId4" Type="http://schemas.openxmlformats.org/officeDocument/2006/relationships/slideLayout" Target="../slideLayouts/slideLayout9.xml"/><Relationship Id="rId3" Type="http://schemas.openxmlformats.org/officeDocument/2006/relationships/image" Target="../media/image12.jpeg"/><Relationship Id="rId2" Type="http://schemas.openxmlformats.org/officeDocument/2006/relationships/tags" Target="../tags/tag50.xml"/><Relationship Id="rId1" Type="http://schemas.openxmlformats.org/officeDocument/2006/relationships/tags" Target="../tags/tag49.xml"/></Relationships>
</file>

<file path=ppt/slides/_rels/slide6.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52.xml"/><Relationship Id="rId7" Type="http://schemas.openxmlformats.org/officeDocument/2006/relationships/image" Target="../media/image18.png"/><Relationship Id="rId6" Type="http://schemas.openxmlformats.org/officeDocument/2006/relationships/tags" Target="../tags/tag51.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0" Type="http://schemas.openxmlformats.org/officeDocument/2006/relationships/slideLayout" Target="../slideLayouts/slideLayout9.xml"/><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9" Type="http://schemas.openxmlformats.org/officeDocument/2006/relationships/image" Target="../media/image21.jpeg"/><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image" Target="../media/image20.jpeg"/><Relationship Id="rId2" Type="http://schemas.openxmlformats.org/officeDocument/2006/relationships/tags" Target="../tags/tag54.xml"/><Relationship Id="rId11" Type="http://schemas.openxmlformats.org/officeDocument/2006/relationships/notesSlide" Target="../notesSlides/notesSlide1.xml"/><Relationship Id="rId10" Type="http://schemas.openxmlformats.org/officeDocument/2006/relationships/slideLayout" Target="../slideLayouts/slideLayout9.xml"/><Relationship Id="rId1" Type="http://schemas.openxmlformats.org/officeDocument/2006/relationships/tags" Target="../tags/tag53.xml"/></Relationships>
</file>

<file path=ppt/slides/_rels/slide8.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image" Target="../media/image20.jpeg"/><Relationship Id="rId12" Type="http://schemas.openxmlformats.org/officeDocument/2006/relationships/slideLayout" Target="../slideLayouts/slideLayout9.xml"/><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3.xml"/></Relationships>
</file>

<file path=ppt/slides/_rels/slide9.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image" Target="../media/image23.jpeg"/><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image" Target="../media/image22.jpeg"/><Relationship Id="rId2" Type="http://schemas.openxmlformats.org/officeDocument/2006/relationships/tags" Target="../tags/tag74.xml"/><Relationship Id="rId19" Type="http://schemas.openxmlformats.org/officeDocument/2006/relationships/slideLayout" Target="../slideLayouts/slideLayout9.xml"/><Relationship Id="rId18" Type="http://schemas.openxmlformats.org/officeDocument/2006/relationships/tags" Target="../tags/tag86.xml"/><Relationship Id="rId17" Type="http://schemas.openxmlformats.org/officeDocument/2006/relationships/image" Target="../media/image11.emf"/><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导入】五四运动情境导入.avi">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1610686" y="1068558"/>
            <a:ext cx="9310958" cy="5238664"/>
          </a:xfrm>
          <a:prstGeom prst="rect">
            <a:avLst/>
          </a:prstGeom>
        </p:spPr>
      </p:pic>
    </p:spTree>
    <p:custDataLst>
      <p:tags r:id="rId4"/>
    </p:custDataLst>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custDataLst>
              <p:tags r:id="rId1"/>
            </p:custDataLst>
          </p:nvPr>
        </p:nvSpPr>
        <p:spPr>
          <a:xfrm>
            <a:off x="3253331" y="1059195"/>
            <a:ext cx="6898597" cy="534035"/>
          </a:xfrm>
          <a:prstGeom prst="rect">
            <a:avLst/>
          </a:prstGeom>
        </p:spPr>
        <p:txBody>
          <a:bodyPr wrap="square">
            <a:spAutoFit/>
          </a:bodyPr>
          <a:lstStyle/>
          <a:p>
            <a:pPr>
              <a:lnSpc>
                <a:spcPct val="120000"/>
              </a:lnSpc>
            </a:pPr>
            <a:r>
              <a:rPr lang="zh-CN" altLang="en-US" sz="2400">
                <a:solidFill>
                  <a:schemeClr val="tx1">
                    <a:lumMod val="75000"/>
                    <a:lumOff val="25000"/>
                  </a:schemeClr>
                </a:solidFill>
                <a:latin typeface="黑体" panose="02010609060101010101" pitchFamily="49" charset="-122"/>
                <a:ea typeface="黑体" panose="02010609060101010101" pitchFamily="49" charset="-122"/>
              </a:rPr>
              <a:t>结合漫画及所学，分析五四运动取得成功的原因。</a:t>
            </a:r>
            <a:endParaRPr lang="zh-CN" altLang="en-US" sz="2400">
              <a:solidFill>
                <a:schemeClr val="tx1">
                  <a:lumMod val="75000"/>
                  <a:lumOff val="25000"/>
                </a:schemeClr>
              </a:solidFill>
              <a:latin typeface="黑体" panose="02010609060101010101" pitchFamily="49" charset="-122"/>
              <a:ea typeface="黑体" panose="02010609060101010101" pitchFamily="49" charset="-122"/>
            </a:endParaRPr>
          </a:p>
        </p:txBody>
      </p:sp>
      <p:grpSp>
        <p:nvGrpSpPr>
          <p:cNvPr id="56" name="组合 1"/>
          <p:cNvGrpSpPr/>
          <p:nvPr>
            <p:custDataLst>
              <p:tags r:id="rId2"/>
            </p:custDataLst>
          </p:nvPr>
        </p:nvGrpSpPr>
        <p:grpSpPr>
          <a:xfrm>
            <a:off x="1303422" y="2002442"/>
            <a:ext cx="4590892" cy="3452332"/>
            <a:chOff x="407" y="3745"/>
            <a:chExt cx="9448" cy="6447"/>
          </a:xfrm>
        </p:grpSpPr>
        <p:pic>
          <p:nvPicPr>
            <p:cNvPr id="57" name="图片 2"/>
            <p:cNvPicPr>
              <a:picLocks noChangeAspect="1"/>
            </p:cNvPicPr>
            <p:nvPr>
              <p:custDataLst>
                <p:tags r:id="rId3"/>
              </p:custDataLst>
            </p:nvPr>
          </p:nvPicPr>
          <p:blipFill>
            <a:blip r:embed="rId4"/>
            <a:stretch>
              <a:fillRect/>
            </a:stretch>
          </p:blipFill>
          <p:spPr>
            <a:xfrm>
              <a:off x="407" y="3745"/>
              <a:ext cx="9448" cy="5362"/>
            </a:xfrm>
            <a:prstGeom prst="rect">
              <a:avLst/>
            </a:prstGeom>
            <a:noFill/>
            <a:ln w="9525">
              <a:noFill/>
            </a:ln>
            <a:effectLst>
              <a:outerShdw blurRad="63500" sx="102000" sy="102000" algn="ctr" rotWithShape="0">
                <a:prstClr val="black">
                  <a:alpha val="40000"/>
                </a:prstClr>
              </a:outerShdw>
            </a:effectLst>
          </p:spPr>
        </p:pic>
        <p:sp>
          <p:nvSpPr>
            <p:cNvPr id="58" name="文本框 9"/>
            <p:cNvSpPr txBox="1"/>
            <p:nvPr>
              <p:custDataLst>
                <p:tags r:id="rId5"/>
              </p:custDataLst>
            </p:nvPr>
          </p:nvSpPr>
          <p:spPr>
            <a:xfrm>
              <a:off x="407" y="8987"/>
              <a:ext cx="9448" cy="1205"/>
            </a:xfrm>
            <a:prstGeom prst="rect">
              <a:avLst/>
            </a:prstGeom>
            <a:ln>
              <a:noFill/>
            </a:ln>
            <a:effectLst>
              <a:outerShdw blurRad="50800" dist="38100" dir="8100000" algn="tr"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en-US" sz="1800" b="0" i="0" u="none" strike="noStrike" kern="1200" cap="none" spc="0" normalizeH="0" baseline="0" noProof="0" dirty="0">
                  <a:ln>
                    <a:noFill/>
                  </a:ln>
                  <a:solidFill>
                    <a:schemeClr val="dk1"/>
                  </a:solidFill>
                  <a:effectLst/>
                  <a:uLnTx/>
                  <a:uFillTx/>
                  <a:latin typeface="楷体" panose="02010609060101010101" charset="-122"/>
                  <a:ea typeface="楷体" panose="02010609060101010101" charset="-122"/>
                  <a:cs typeface="微软雅黑" panose="020B0503020204020204" pitchFamily="34" charset="-122"/>
                </a:rPr>
                <a:t>工、学、商打倒曹、陆、章（漫画传单）</a:t>
              </a:r>
              <a:endParaRPr kumimoji="0" lang="zh-CN" altLang="en-US" sz="1800" b="0" i="0" u="none" strike="noStrike" kern="1200" cap="none" spc="0" normalizeH="0" baseline="0" noProof="0" dirty="0">
                <a:ln>
                  <a:noFill/>
                </a:ln>
                <a:solidFill>
                  <a:schemeClr val="dk1"/>
                </a:solidFill>
                <a:effectLst/>
                <a:uLnTx/>
                <a:uFillTx/>
                <a:latin typeface="楷体" panose="02010609060101010101" charset="-122"/>
                <a:ea typeface="楷体" panose="02010609060101010101" charset="-122"/>
                <a:cs typeface="微软雅黑" panose="020B0503020204020204" pitchFamily="34" charset="-122"/>
              </a:endParaRPr>
            </a:p>
            <a:p>
              <a:pPr marL="0" marR="0" lvl="0" indent="0" algn="ctr" defTabSz="914400" rtl="0" eaLnBrk="0" fontAlgn="base" latinLnBrk="0" hangingPunct="0">
                <a:lnSpc>
                  <a:spcPct val="100000"/>
                </a:lnSpc>
                <a:spcBef>
                  <a:spcPct val="0"/>
                </a:spcBef>
                <a:spcAft>
                  <a:spcPct val="0"/>
                </a:spcAft>
                <a:buClrTx/>
                <a:buSzTx/>
                <a:buFontTx/>
                <a:buNone/>
              </a:pPr>
              <a:r>
                <a:rPr kumimoji="0" lang="en-US" altLang="zh-CN" sz="1800" b="0" i="0" u="none" strike="noStrike" kern="1200" cap="none" spc="0" normalizeH="0" baseline="0" noProof="0" dirty="0">
                  <a:ln>
                    <a:noFill/>
                  </a:ln>
                  <a:solidFill>
                    <a:schemeClr val="dk1"/>
                  </a:solidFill>
                  <a:effectLst/>
                  <a:uLnTx/>
                  <a:uFillTx/>
                  <a:latin typeface="楷体" panose="02010609060101010101" charset="-122"/>
                  <a:ea typeface="楷体" panose="02010609060101010101" charset="-122"/>
                  <a:cs typeface="微软雅黑" panose="020B0503020204020204" pitchFamily="34" charset="-122"/>
                </a:rPr>
                <a:t>1919</a:t>
              </a:r>
              <a:r>
                <a:rPr kumimoji="0" lang="zh-CN" altLang="en-US" sz="1800" b="0" i="0" u="none" strike="noStrike" kern="1200" cap="none" spc="0" normalizeH="0" baseline="0" noProof="0" dirty="0">
                  <a:ln>
                    <a:noFill/>
                  </a:ln>
                  <a:solidFill>
                    <a:schemeClr val="dk1"/>
                  </a:solidFill>
                  <a:effectLst/>
                  <a:uLnTx/>
                  <a:uFillTx/>
                  <a:latin typeface="楷体" panose="02010609060101010101" charset="-122"/>
                  <a:ea typeface="楷体" panose="02010609060101010101" charset="-122"/>
                  <a:cs typeface="微软雅黑" panose="020B0503020204020204" pitchFamily="34" charset="-122"/>
                </a:rPr>
                <a:t>年沈泊尘作</a:t>
              </a:r>
              <a:endParaRPr kumimoji="0" lang="zh-CN" altLang="en-US" sz="1800" b="0" i="0" u="none" strike="noStrike" kern="1200" cap="none" spc="0" normalizeH="0" baseline="0" noProof="0" dirty="0">
                <a:ln>
                  <a:noFill/>
                </a:ln>
                <a:solidFill>
                  <a:schemeClr val="dk1"/>
                </a:solidFill>
                <a:effectLst/>
                <a:uLnTx/>
                <a:uFillTx/>
                <a:latin typeface="楷体" panose="02010609060101010101" charset="-122"/>
                <a:ea typeface="楷体" panose="02010609060101010101" charset="-122"/>
                <a:cs typeface="微软雅黑" panose="020B0503020204020204" pitchFamily="34" charset="-122"/>
              </a:endParaRPr>
            </a:p>
          </p:txBody>
        </p:sp>
      </p:grpSp>
      <p:grpSp>
        <p:nvGrpSpPr>
          <p:cNvPr id="18" name="组合 17"/>
          <p:cNvGrpSpPr/>
          <p:nvPr>
            <p:custDataLst>
              <p:tags r:id="rId6"/>
            </p:custDataLst>
          </p:nvPr>
        </p:nvGrpSpPr>
        <p:grpSpPr>
          <a:xfrm>
            <a:off x="6570904" y="1979236"/>
            <a:ext cx="4681794" cy="3430377"/>
            <a:chOff x="7391350" y="1817021"/>
            <a:chExt cx="4681794" cy="3430377"/>
          </a:xfrm>
        </p:grpSpPr>
        <p:pic>
          <p:nvPicPr>
            <p:cNvPr id="55" name="Picture 4" descr="http://www.pep.com.cn/czls/ztzy/tsls/200803/W020080317366207796811.jpg"/>
            <p:cNvPicPr>
              <a:picLocks noChangeAspect="1"/>
            </p:cNvPicPr>
            <p:nvPr>
              <p:custDataLst>
                <p:tags r:id="rId7"/>
              </p:custDataLst>
            </p:nvPr>
          </p:nvPicPr>
          <p:blipFill>
            <a:blip r:embed="rId8" r:link="rId9"/>
            <a:stretch>
              <a:fillRect/>
            </a:stretch>
          </p:blipFill>
          <p:spPr>
            <a:xfrm>
              <a:off x="7391350" y="1817021"/>
              <a:ext cx="4681794" cy="2872652"/>
            </a:xfrm>
            <a:prstGeom prst="rect">
              <a:avLst/>
            </a:prstGeom>
            <a:noFill/>
            <a:ln w="9525">
              <a:noFill/>
            </a:ln>
          </p:spPr>
        </p:pic>
        <p:sp>
          <p:nvSpPr>
            <p:cNvPr id="64" name="文本框 9"/>
            <p:cNvSpPr txBox="1"/>
            <p:nvPr>
              <p:custDataLst>
                <p:tags r:id="rId10"/>
              </p:custDataLst>
            </p:nvPr>
          </p:nvSpPr>
          <p:spPr>
            <a:xfrm>
              <a:off x="7436558" y="4602238"/>
              <a:ext cx="4591378" cy="645160"/>
            </a:xfrm>
            <a:prstGeom prst="rect">
              <a:avLst/>
            </a:prstGeom>
            <a:ln>
              <a:noFill/>
            </a:ln>
            <a:effectLst>
              <a:outerShdw blurRad="50800" dist="38100" dir="8100000" algn="tr"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wrap="square">
              <a:spAutoFit/>
            </a:bodyPr>
            <a:lstStyle/>
            <a:p>
              <a:pPr lvl="0" algn="ctr" eaLnBrk="0" fontAlgn="base" hangingPunct="0">
                <a:spcBef>
                  <a:spcPct val="0"/>
                </a:spcBef>
                <a:spcAft>
                  <a:spcPct val="0"/>
                </a:spcAft>
              </a:pPr>
              <a:r>
                <a:rPr lang="zh-CN" altLang="en-US" dirty="0">
                  <a:latin typeface="楷体" panose="02010609060101010101" charset="-122"/>
                  <a:ea typeface="楷体" panose="02010609060101010101" charset="-122"/>
                  <a:cs typeface="微软雅黑" panose="020B0503020204020204" pitchFamily="34" charset="-122"/>
                </a:rPr>
                <a:t>民气一致之效果</a:t>
              </a:r>
              <a:r>
                <a:rPr kumimoji="0" lang="zh-CN" altLang="en-US" sz="1800" b="0" i="0" u="none" strike="noStrike" kern="1200" cap="none" spc="0" normalizeH="0" baseline="0" noProof="0" dirty="0">
                  <a:ln>
                    <a:noFill/>
                  </a:ln>
                  <a:solidFill>
                    <a:schemeClr val="dk1"/>
                  </a:solidFill>
                  <a:effectLst/>
                  <a:uLnTx/>
                  <a:uFillTx/>
                  <a:latin typeface="楷体" panose="02010609060101010101" charset="-122"/>
                  <a:ea typeface="楷体" panose="02010609060101010101" charset="-122"/>
                  <a:cs typeface="微软雅黑" panose="020B0503020204020204" pitchFamily="34" charset="-122"/>
                </a:rPr>
                <a:t>（时政漫画）</a:t>
              </a:r>
              <a:endParaRPr kumimoji="0" lang="zh-CN" altLang="en-US" sz="1800" b="0" i="0" u="none" strike="noStrike" kern="1200" cap="none" spc="0" normalizeH="0" baseline="0" noProof="0" dirty="0">
                <a:ln>
                  <a:noFill/>
                </a:ln>
                <a:solidFill>
                  <a:schemeClr val="dk1"/>
                </a:solidFill>
                <a:effectLst/>
                <a:uLnTx/>
                <a:uFillTx/>
                <a:latin typeface="楷体" panose="02010609060101010101" charset="-122"/>
                <a:ea typeface="楷体" panose="02010609060101010101" charset="-122"/>
                <a:cs typeface="微软雅黑" panose="020B0503020204020204" pitchFamily="34" charset="-122"/>
              </a:endParaRPr>
            </a:p>
            <a:p>
              <a:pPr lvl="0" algn="ctr" eaLnBrk="0" fontAlgn="base" hangingPunct="0">
                <a:spcBef>
                  <a:spcPct val="0"/>
                </a:spcBef>
                <a:spcAft>
                  <a:spcPct val="0"/>
                </a:spcAft>
              </a:pPr>
              <a:r>
                <a:rPr kumimoji="0" lang="en-US" altLang="zh-CN" sz="1800" b="0" i="0" u="none" strike="noStrike" kern="1200" cap="none" spc="0" normalizeH="0" baseline="0" noProof="0" dirty="0">
                  <a:ln>
                    <a:noFill/>
                  </a:ln>
                  <a:solidFill>
                    <a:schemeClr val="dk1"/>
                  </a:solidFill>
                  <a:effectLst/>
                  <a:uLnTx/>
                  <a:uFillTx/>
                  <a:latin typeface="楷体" panose="02010609060101010101" charset="-122"/>
                  <a:ea typeface="楷体" panose="02010609060101010101" charset="-122"/>
                  <a:cs typeface="微软雅黑" panose="020B0503020204020204" pitchFamily="34" charset="-122"/>
                </a:rPr>
                <a:t>1919</a:t>
              </a:r>
              <a:r>
                <a:rPr lang="zh-CN" altLang="en-US" dirty="0">
                  <a:latin typeface="楷体" panose="02010609060101010101" charset="-122"/>
                  <a:ea typeface="楷体" panose="02010609060101010101" charset="-122"/>
                  <a:cs typeface="微软雅黑" panose="020B0503020204020204" pitchFamily="34" charset="-122"/>
                </a:rPr>
                <a:t>年马星驰</a:t>
              </a:r>
              <a:r>
                <a:rPr kumimoji="0" lang="zh-CN" altLang="en-US" sz="1800" b="0" i="0" u="none" strike="noStrike" kern="1200" cap="none" spc="0" normalizeH="0" baseline="0" noProof="0" dirty="0">
                  <a:ln>
                    <a:noFill/>
                  </a:ln>
                  <a:solidFill>
                    <a:schemeClr val="dk1"/>
                  </a:solidFill>
                  <a:effectLst/>
                  <a:uLnTx/>
                  <a:uFillTx/>
                  <a:latin typeface="楷体" panose="02010609060101010101" charset="-122"/>
                  <a:ea typeface="楷体" panose="02010609060101010101" charset="-122"/>
                  <a:cs typeface="微软雅黑" panose="020B0503020204020204" pitchFamily="34" charset="-122"/>
                </a:rPr>
                <a:t>作</a:t>
              </a:r>
              <a:endParaRPr kumimoji="0" lang="zh-CN" altLang="en-US" sz="1800" b="0" i="0" u="none" strike="noStrike" kern="1200" cap="none" spc="0" normalizeH="0" baseline="0" noProof="0" dirty="0">
                <a:ln>
                  <a:noFill/>
                </a:ln>
                <a:solidFill>
                  <a:schemeClr val="dk1"/>
                </a:solidFill>
                <a:effectLst/>
                <a:uLnTx/>
                <a:uFillTx/>
                <a:latin typeface="楷体" panose="02010609060101010101" charset="-122"/>
                <a:ea typeface="楷体" panose="02010609060101010101" charset="-122"/>
                <a:cs typeface="微软雅黑" panose="020B0503020204020204" pitchFamily="34" charset="-122"/>
              </a:endParaRPr>
            </a:p>
          </p:txBody>
        </p:sp>
      </p:grpSp>
      <p:sp>
        <p:nvSpPr>
          <p:cNvPr id="17" name="椭圆 16"/>
          <p:cNvSpPr/>
          <p:nvPr>
            <p:custDataLst>
              <p:tags r:id="rId11"/>
            </p:custDataLst>
          </p:nvPr>
        </p:nvSpPr>
        <p:spPr>
          <a:xfrm>
            <a:off x="2939453" y="2960665"/>
            <a:ext cx="2659783" cy="734949"/>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endParaRPr lang="zh-CN" altLang="en-US" sz="2200">
              <a:solidFill>
                <a:schemeClr val="tx1">
                  <a:lumMod val="75000"/>
                  <a:lumOff val="25000"/>
                </a:schemeClr>
              </a:solidFill>
              <a:latin typeface="楷体" panose="02010609060101010101" charset="-122"/>
              <a:ea typeface="楷体" panose="02010609060101010101" charset="-122"/>
            </a:endParaRPr>
          </a:p>
        </p:txBody>
      </p:sp>
      <p:sp>
        <p:nvSpPr>
          <p:cNvPr id="50" name="椭圆 49"/>
          <p:cNvSpPr/>
          <p:nvPr>
            <p:custDataLst>
              <p:tags r:id="rId12"/>
            </p:custDataLst>
          </p:nvPr>
        </p:nvSpPr>
        <p:spPr>
          <a:xfrm>
            <a:off x="7936180" y="2046150"/>
            <a:ext cx="1951662" cy="609485"/>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rtlCol="0" anchor="ctr">
            <a:spAutoFit/>
          </a:bodyPr>
          <a:lstStyle/>
          <a:p>
            <a:pPr algn="ctr"/>
            <a:endParaRPr lang="zh-CN" altLang="en-US" sz="2200">
              <a:solidFill>
                <a:schemeClr val="tx1">
                  <a:lumMod val="75000"/>
                  <a:lumOff val="25000"/>
                </a:schemeClr>
              </a:solidFill>
              <a:latin typeface="楷体" panose="02010609060101010101" charset="-122"/>
              <a:ea typeface="楷体" panose="02010609060101010101" charset="-122"/>
            </a:endParaRPr>
          </a:p>
        </p:txBody>
      </p:sp>
      <p:grpSp>
        <p:nvGrpSpPr>
          <p:cNvPr id="19" name="组合 18"/>
          <p:cNvGrpSpPr/>
          <p:nvPr>
            <p:custDataLst>
              <p:tags r:id="rId13"/>
            </p:custDataLst>
          </p:nvPr>
        </p:nvGrpSpPr>
        <p:grpSpPr>
          <a:xfrm>
            <a:off x="2761523" y="5755629"/>
            <a:ext cx="6959600" cy="634365"/>
            <a:chOff x="10071" y="4708"/>
            <a:chExt cx="7316" cy="4309"/>
          </a:xfrm>
        </p:grpSpPr>
        <p:sp>
          <p:nvSpPr>
            <p:cNvPr id="20" name="圆角矩形 19"/>
            <p:cNvSpPr/>
            <p:nvPr>
              <p:custDataLst>
                <p:tags r:id="rId14"/>
              </p:custDataLst>
            </p:nvPr>
          </p:nvSpPr>
          <p:spPr>
            <a:xfrm>
              <a:off x="10071" y="4708"/>
              <a:ext cx="7316" cy="4309"/>
            </a:xfrm>
            <a:prstGeom prst="roundRect">
              <a:avLst/>
            </a:prstGeom>
            <a:solidFill>
              <a:schemeClr val="bg1"/>
            </a:solidFill>
            <a:ln w="12700">
              <a:solidFill>
                <a:schemeClr val="accent6">
                  <a:lumMod val="50000"/>
                </a:schemeClr>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22" name="文本框 21"/>
            <p:cNvSpPr txBox="1"/>
            <p:nvPr>
              <p:custDataLst>
                <p:tags r:id="rId15"/>
              </p:custDataLst>
            </p:nvPr>
          </p:nvSpPr>
          <p:spPr>
            <a:xfrm>
              <a:off x="10147" y="5299"/>
              <a:ext cx="7240" cy="3127"/>
            </a:xfrm>
            <a:prstGeom prst="rect">
              <a:avLst/>
            </a:prstGeom>
            <a:noFill/>
          </p:spPr>
          <p:txBody>
            <a:bodyPr wrap="square" rtlCol="0" anchor="t">
              <a:spAutoFit/>
            </a:bodyPr>
            <a:lstStyle/>
            <a:p>
              <a:r>
                <a:rPr lang="zh-CN" altLang="zh-CN" sz="2400" b="1" kern="100">
                  <a:latin typeface="黑体" panose="02010609060101010101" pitchFamily="49" charset="-122"/>
                  <a:ea typeface="黑体" panose="02010609060101010101" pitchFamily="49" charset="-122"/>
                  <a:cs typeface="Times New Roman" panose="02020603050405020304" pitchFamily="18" charset="0"/>
                  <a:sym typeface="+mn-ea"/>
                </a:rPr>
                <a:t>工、学、商团结一致，工人阶级发挥重要作用</a:t>
              </a:r>
              <a:endParaRPr lang="zh-CN" altLang="zh-CN" sz="2400" b="1" kern="100">
                <a:latin typeface="黑体" panose="02010609060101010101" pitchFamily="49" charset="-122"/>
                <a:ea typeface="黑体" panose="02010609060101010101" pitchFamily="49" charset="-122"/>
                <a:cs typeface="Times New Roman" panose="02020603050405020304" pitchFamily="18" charset="0"/>
                <a:sym typeface="+mn-ea"/>
              </a:endParaRPr>
            </a:p>
          </p:txBody>
        </p:sp>
      </p:grpSp>
      <p:sp>
        <p:nvSpPr>
          <p:cNvPr id="2" name="文本框 1"/>
          <p:cNvSpPr txBox="1"/>
          <p:nvPr/>
        </p:nvSpPr>
        <p:spPr>
          <a:xfrm>
            <a:off x="670933" y="1059195"/>
            <a:ext cx="232791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华文新魏" panose="02010800040101010101" pitchFamily="2" charset="-122"/>
                <a:sym typeface="+mn-ea"/>
              </a:rPr>
              <a:t>【合作探究】</a:t>
            </a:r>
            <a:endParaRPr lang="zh-CN" altLang="en-US" sz="2800" b="1" dirty="0">
              <a:latin typeface="黑体" panose="02010609060101010101" pitchFamily="49" charset="-122"/>
              <a:ea typeface="黑体" panose="02010609060101010101" pitchFamily="49" charset="-122"/>
              <a:cs typeface="华文新魏" panose="02010800040101010101" pitchFamily="2" charset="-122"/>
              <a:sym typeface="+mn-ea"/>
            </a:endParaRPr>
          </a:p>
        </p:txBody>
      </p:sp>
      <p:grpSp>
        <p:nvGrpSpPr>
          <p:cNvPr id="94" name="组合 93"/>
          <p:cNvGrpSpPr/>
          <p:nvPr>
            <p:custDataLst>
              <p:tags r:id="rId16"/>
            </p:custDataLst>
          </p:nvPr>
        </p:nvGrpSpPr>
        <p:grpSpPr>
          <a:xfrm rot="20224396">
            <a:off x="6326505" y="1710055"/>
            <a:ext cx="2541905" cy="583565"/>
            <a:chOff x="8554303" y="5967181"/>
            <a:chExt cx="2140203" cy="663684"/>
          </a:xfrm>
        </p:grpSpPr>
        <p:sp>
          <p:nvSpPr>
            <p:cNvPr id="95" name="矩形 94"/>
            <p:cNvSpPr/>
            <p:nvPr>
              <p:custDataLst>
                <p:tags r:id="rId17"/>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pic>
          <p:nvPicPr>
            <p:cNvPr id="96" name="图片 95"/>
            <p:cNvPicPr>
              <a:picLocks noChangeAspect="1"/>
            </p:cNvPicPr>
            <p:nvPr>
              <p:custDataLst>
                <p:tags r:id="rId18"/>
              </p:custDataLst>
            </p:nvPr>
          </p:nvPicPr>
          <p:blipFill>
            <a:blip r:embed="rId19"/>
            <a:stretch>
              <a:fillRect/>
            </a:stretch>
          </p:blipFill>
          <p:spPr>
            <a:xfrm>
              <a:off x="8903518" y="5988768"/>
              <a:ext cx="1465739" cy="608584"/>
            </a:xfrm>
            <a:prstGeom prst="rect">
              <a:avLst/>
            </a:prstGeom>
          </p:spPr>
        </p:pic>
        <p:sp>
          <p:nvSpPr>
            <p:cNvPr id="97" name="矩形 96"/>
            <p:cNvSpPr/>
            <p:nvPr>
              <p:custDataLst>
                <p:tags r:id="rId20"/>
              </p:custDataLst>
            </p:nvPr>
          </p:nvSpPr>
          <p:spPr>
            <a:xfrm>
              <a:off x="8554303" y="5967181"/>
              <a:ext cx="2140203" cy="663684"/>
            </a:xfrm>
            <a:prstGeom prst="rect">
              <a:avLst/>
            </a:prstGeom>
          </p:spPr>
          <p:txBody>
            <a:bodyPr wrap="square">
              <a:spAutoFit/>
            </a:bodyPr>
            <a:lstStyle/>
            <a:p>
              <a:pPr algn="ctr"/>
              <a:r>
                <a:rPr lang="zh-CN" altLang="en-US" sz="3200" b="1">
                  <a:solidFill>
                    <a:srgbClr val="FF0000"/>
                  </a:solidFill>
                  <a:latin typeface="隶书" panose="02010509060101010101" pitchFamily="49" charset="-122"/>
                  <a:ea typeface="隶书" panose="02010509060101010101" pitchFamily="49" charset="-122"/>
                </a:rPr>
                <a:t>历史解释</a:t>
              </a:r>
              <a:endParaRPr lang="zh-CN" altLang="en-US" sz="3200" b="1">
                <a:solidFill>
                  <a:srgbClr val="FF0000"/>
                </a:solidFill>
                <a:latin typeface="隶书" panose="02010509060101010101" pitchFamily="49" charset="-122"/>
                <a:ea typeface="隶书" panose="020105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94"/>
                                        </p:tgtEl>
                                        <p:attrNameLst>
                                          <p:attrName>style.visibility</p:attrName>
                                        </p:attrNameLst>
                                      </p:cBhvr>
                                      <p:to>
                                        <p:strVal val="visible"/>
                                      </p:to>
                                    </p:set>
                                    <p:anim calcmode="lin" valueType="num">
                                      <p:cBhvr>
                                        <p:cTn id="20" dur="500" fill="hold"/>
                                        <p:tgtEl>
                                          <p:spTgt spid="94"/>
                                        </p:tgtEl>
                                        <p:attrNameLst>
                                          <p:attrName>ppt_w</p:attrName>
                                        </p:attrNameLst>
                                      </p:cBhvr>
                                      <p:tavLst>
                                        <p:tav tm="0">
                                          <p:val>
                                            <p:fltVal val="0"/>
                                          </p:val>
                                        </p:tav>
                                        <p:tav tm="100000">
                                          <p:val>
                                            <p:strVal val="#ppt_w"/>
                                          </p:val>
                                        </p:tav>
                                      </p:tavLst>
                                    </p:anim>
                                    <p:anim calcmode="lin" valueType="num">
                                      <p:cBhvr>
                                        <p:cTn id="21" dur="500" fill="hold"/>
                                        <p:tgtEl>
                                          <p:spTgt spid="94"/>
                                        </p:tgtEl>
                                        <p:attrNameLst>
                                          <p:attrName>ppt_h</p:attrName>
                                        </p:attrNameLst>
                                      </p:cBhvr>
                                      <p:tavLst>
                                        <p:tav tm="0">
                                          <p:val>
                                            <p:fltVal val="0"/>
                                          </p:val>
                                        </p:tav>
                                        <p:tav tm="100000">
                                          <p:val>
                                            <p:strVal val="#ppt_h"/>
                                          </p:val>
                                        </p:tav>
                                      </p:tavLst>
                                    </p:anim>
                                    <p:animEffect transition="in" filter="fade">
                                      <p:cBhvr>
                                        <p:cTn id="22"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5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4019941" y="146248"/>
            <a:ext cx="3899267" cy="583565"/>
          </a:xfrm>
          <a:prstGeom prst="rect">
            <a:avLst/>
          </a:prstGeom>
          <a:noFill/>
        </p:spPr>
        <p:txBody>
          <a:bodyPr wrap="square" rtlCol="0">
            <a:spAutoFit/>
            <a:scene3d>
              <a:camera prst="orthographicFront"/>
              <a:lightRig rig="threePt" dir="t"/>
            </a:scene3d>
          </a:bodyPr>
          <a:lstStyle/>
          <a:p>
            <a:r>
              <a:rPr lang="zh-CN" altLang="en-US" sz="3200"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三、五四运动</a:t>
            </a:r>
            <a:r>
              <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的意义</a:t>
            </a:r>
            <a:endPar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grpSp>
        <p:nvGrpSpPr>
          <p:cNvPr id="5" name="组合 4"/>
          <p:cNvGrpSpPr/>
          <p:nvPr/>
        </p:nvGrpSpPr>
        <p:grpSpPr>
          <a:xfrm>
            <a:off x="451485" y="1035685"/>
            <a:ext cx="4171950" cy="5387340"/>
            <a:chOff x="116" y="1915"/>
            <a:chExt cx="6957" cy="8582"/>
          </a:xfrm>
        </p:grpSpPr>
        <p:pic>
          <p:nvPicPr>
            <p:cNvPr id="106" name="图片 105"/>
            <p:cNvPicPr/>
            <p:nvPr/>
          </p:nvPicPr>
          <p:blipFill>
            <a:blip r:embed="rId1"/>
            <a:stretch>
              <a:fillRect/>
            </a:stretch>
          </p:blipFill>
          <p:spPr>
            <a:xfrm>
              <a:off x="116" y="1915"/>
              <a:ext cx="6957" cy="8582"/>
            </a:xfrm>
            <a:prstGeom prst="rect">
              <a:avLst/>
            </a:prstGeom>
            <a:noFill/>
            <a:ln w="9525">
              <a:noFill/>
            </a:ln>
          </p:spPr>
        </p:pic>
        <p:sp>
          <p:nvSpPr>
            <p:cNvPr id="4" name="矩形 3"/>
            <p:cNvSpPr/>
            <p:nvPr/>
          </p:nvSpPr>
          <p:spPr>
            <a:xfrm>
              <a:off x="243" y="1916"/>
              <a:ext cx="6703" cy="8581"/>
            </a:xfrm>
            <a:prstGeom prst="rect">
              <a:avLst/>
            </a:prstGeom>
            <a:solidFill>
              <a:schemeClr val="tx1">
                <a:lumMod val="65000"/>
                <a:lumOff val="35000"/>
                <a:alpha val="72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l">
                <a:lnSpc>
                  <a:spcPct val="150000"/>
                </a:lnSpc>
              </a:pPr>
              <a:r>
                <a:rPr lang="zh-CN" altLang="en-US" sz="2400" dirty="0">
                  <a:ea typeface="黑体" panose="02010609060101010101" pitchFamily="49" charset="-122"/>
                </a:rPr>
                <a:t>几乎这个社会的</a:t>
              </a:r>
              <a:r>
                <a:rPr lang="zh-CN" altLang="en-US" sz="2400" dirty="0">
                  <a:solidFill>
                    <a:srgbClr val="FFFF00"/>
                  </a:solidFill>
                  <a:ea typeface="黑体" panose="02010609060101010101" pitchFamily="49" charset="-122"/>
                </a:rPr>
                <a:t>各个阶层</a:t>
              </a:r>
              <a:r>
                <a:rPr lang="zh-CN" altLang="en-US" sz="2400" dirty="0">
                  <a:ea typeface="黑体" panose="02010609060101010101" pitchFamily="49" charset="-122"/>
                </a:rPr>
                <a:t>都参与到这场为国家命运寻求答案的运动中。从公共知识界和学界，到工商界再到工人。运动中的每个人都能真切地感受到自己是这个国家中的一员，个体的命运与国家的命运息息相关。</a:t>
              </a:r>
              <a:endParaRPr lang="zh-CN" altLang="en-US" sz="2400" dirty="0">
                <a:ea typeface="黑体" panose="02010609060101010101" pitchFamily="49" charset="-122"/>
              </a:endParaRPr>
            </a:p>
            <a:p>
              <a:pPr algn="ctr">
                <a:lnSpc>
                  <a:spcPct val="150000"/>
                </a:lnSpc>
              </a:pPr>
              <a:r>
                <a:rPr lang="zh-CN" altLang="en-US" sz="2400" dirty="0">
                  <a:ea typeface="黑体" panose="02010609060101010101" pitchFamily="49" charset="-122"/>
                </a:rPr>
                <a:t>——新京报书评周刊</a:t>
              </a:r>
              <a:endParaRPr lang="zh-CN" altLang="en-US" sz="2400" dirty="0">
                <a:ea typeface="黑体" panose="02010609060101010101" pitchFamily="49" charset="-122"/>
              </a:endParaRPr>
            </a:p>
          </p:txBody>
        </p:sp>
      </p:grpSp>
      <p:grpSp>
        <p:nvGrpSpPr>
          <p:cNvPr id="32" name="组合 31"/>
          <p:cNvGrpSpPr/>
          <p:nvPr>
            <p:custDataLst>
              <p:tags r:id="rId2"/>
            </p:custDataLst>
          </p:nvPr>
        </p:nvGrpSpPr>
        <p:grpSpPr>
          <a:xfrm>
            <a:off x="4811612" y="1168206"/>
            <a:ext cx="6886128" cy="2794194"/>
            <a:chOff x="3836" y="5568"/>
            <a:chExt cx="14818" cy="3275"/>
          </a:xfrm>
        </p:grpSpPr>
        <p:grpSp>
          <p:nvGrpSpPr>
            <p:cNvPr id="26" name="组合 25"/>
            <p:cNvGrpSpPr/>
            <p:nvPr>
              <p:custDataLst>
                <p:tags r:id="rId3"/>
              </p:custDataLst>
            </p:nvPr>
          </p:nvGrpSpPr>
          <p:grpSpPr>
            <a:xfrm>
              <a:off x="3836" y="5568"/>
              <a:ext cx="14818" cy="3275"/>
              <a:chOff x="3836" y="5568"/>
              <a:chExt cx="14818" cy="3275"/>
            </a:xfrm>
          </p:grpSpPr>
          <p:pic>
            <p:nvPicPr>
              <p:cNvPr id="6" name="图片 5"/>
              <p:cNvPicPr>
                <a:picLocks noChangeAspect="1"/>
              </p:cNvPicPr>
              <p:nvPr>
                <p:custDataLst>
                  <p:tags r:id="rId4"/>
                </p:custDataLst>
              </p:nvPr>
            </p:nvPicPr>
            <p:blipFill>
              <a:blip r:embed="rId5"/>
              <a:stretch>
                <a:fillRect/>
              </a:stretch>
            </p:blipFill>
            <p:spPr>
              <a:xfrm>
                <a:off x="13974" y="5568"/>
                <a:ext cx="4680" cy="3275"/>
              </a:xfrm>
              <a:prstGeom prst="rect">
                <a:avLst/>
              </a:prstGeom>
            </p:spPr>
          </p:pic>
          <p:pic>
            <p:nvPicPr>
              <p:cNvPr id="7" name="图片 6"/>
              <p:cNvPicPr>
                <a:picLocks noChangeAspect="1"/>
              </p:cNvPicPr>
              <p:nvPr>
                <p:custDataLst>
                  <p:tags r:id="rId6"/>
                </p:custDataLst>
              </p:nvPr>
            </p:nvPicPr>
            <p:blipFill>
              <a:blip r:embed="rId7"/>
              <a:stretch>
                <a:fillRect/>
              </a:stretch>
            </p:blipFill>
            <p:spPr>
              <a:xfrm>
                <a:off x="8627" y="5600"/>
                <a:ext cx="4990" cy="3243"/>
              </a:xfrm>
              <a:prstGeom prst="rect">
                <a:avLst/>
              </a:prstGeom>
            </p:spPr>
          </p:pic>
          <p:pic>
            <p:nvPicPr>
              <p:cNvPr id="8" name="图片 7"/>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a:xfrm>
                <a:off x="3841" y="5607"/>
                <a:ext cx="4625" cy="3236"/>
              </a:xfrm>
              <a:prstGeom prst="rect">
                <a:avLst/>
              </a:prstGeom>
            </p:spPr>
          </p:pic>
          <p:sp>
            <p:nvSpPr>
              <p:cNvPr id="29" name="矩形 28"/>
              <p:cNvSpPr/>
              <p:nvPr>
                <p:custDataLst>
                  <p:tags r:id="rId10"/>
                </p:custDataLst>
              </p:nvPr>
            </p:nvSpPr>
            <p:spPr>
              <a:xfrm>
                <a:off x="3836" y="5600"/>
                <a:ext cx="2208" cy="1305"/>
              </a:xfrm>
              <a:prstGeom prst="rect">
                <a:avLst/>
              </a:prstGeom>
              <a:solidFill>
                <a:schemeClr val="bg1"/>
              </a:solidFill>
            </p:spPr>
            <p:txBody>
              <a:bodyPr wrap="square">
                <a:spAutoFit/>
              </a:bodyPr>
              <a:lstStyle/>
              <a:p>
                <a:pPr>
                  <a:lnSpc>
                    <a:spcPct val="150000"/>
                  </a:lnSpc>
                </a:pPr>
                <a:r>
                  <a:rPr lang="zh-CN" altLang="en-US" sz="2400" b="1" dirty="0">
                    <a:solidFill>
                      <a:schemeClr val="tx1">
                        <a:lumMod val="75000"/>
                        <a:lumOff val="25000"/>
                      </a:schemeClr>
                    </a:solidFill>
                    <a:latin typeface="楷体" panose="02010609060101010101" charset="-122"/>
                    <a:ea typeface="楷体" panose="02010609060101010101" charset="-122"/>
                  </a:rPr>
                  <a:t>学生罢课</a:t>
                </a:r>
                <a:endParaRPr lang="zh-CN" altLang="en-US" sz="2400" b="1" dirty="0">
                  <a:solidFill>
                    <a:schemeClr val="tx1">
                      <a:lumMod val="75000"/>
                      <a:lumOff val="25000"/>
                    </a:schemeClr>
                  </a:solidFill>
                  <a:latin typeface="楷体" panose="02010609060101010101" charset="-122"/>
                  <a:ea typeface="楷体" panose="02010609060101010101" charset="-122"/>
                </a:endParaRPr>
              </a:p>
            </p:txBody>
          </p:sp>
          <p:sp>
            <p:nvSpPr>
              <p:cNvPr id="30" name="矩形 29"/>
              <p:cNvSpPr/>
              <p:nvPr>
                <p:custDataLst>
                  <p:tags r:id="rId11"/>
                </p:custDataLst>
              </p:nvPr>
            </p:nvSpPr>
            <p:spPr>
              <a:xfrm>
                <a:off x="8710" y="5609"/>
                <a:ext cx="2208" cy="1305"/>
              </a:xfrm>
              <a:prstGeom prst="rect">
                <a:avLst/>
              </a:prstGeom>
              <a:solidFill>
                <a:schemeClr val="bg1"/>
              </a:solidFill>
            </p:spPr>
            <p:txBody>
              <a:bodyPr wrap="square">
                <a:spAutoFit/>
              </a:bodyPr>
              <a:lstStyle/>
              <a:p>
                <a:pPr>
                  <a:lnSpc>
                    <a:spcPct val="150000"/>
                  </a:lnSpc>
                </a:pPr>
                <a:r>
                  <a:rPr lang="zh-CN" altLang="en-US" sz="2400" b="1" dirty="0">
                    <a:solidFill>
                      <a:schemeClr val="tx1">
                        <a:lumMod val="75000"/>
                        <a:lumOff val="25000"/>
                      </a:schemeClr>
                    </a:solidFill>
                    <a:latin typeface="楷体" panose="02010609060101010101" charset="-122"/>
                    <a:ea typeface="楷体" panose="02010609060101010101" charset="-122"/>
                  </a:rPr>
                  <a:t>工人罢工</a:t>
                </a:r>
                <a:endParaRPr lang="zh-CN" altLang="en-US" sz="2400" b="1" dirty="0">
                  <a:solidFill>
                    <a:schemeClr val="tx1">
                      <a:lumMod val="75000"/>
                      <a:lumOff val="25000"/>
                    </a:schemeClr>
                  </a:solidFill>
                  <a:latin typeface="楷体" panose="02010609060101010101" charset="-122"/>
                  <a:ea typeface="楷体" panose="02010609060101010101" charset="-122"/>
                </a:endParaRPr>
              </a:p>
            </p:txBody>
          </p:sp>
          <p:sp>
            <p:nvSpPr>
              <p:cNvPr id="31" name="矩形 30"/>
              <p:cNvSpPr/>
              <p:nvPr>
                <p:custDataLst>
                  <p:tags r:id="rId12"/>
                </p:custDataLst>
              </p:nvPr>
            </p:nvSpPr>
            <p:spPr>
              <a:xfrm>
                <a:off x="13974" y="5568"/>
                <a:ext cx="2208" cy="1305"/>
              </a:xfrm>
              <a:prstGeom prst="rect">
                <a:avLst/>
              </a:prstGeom>
              <a:solidFill>
                <a:schemeClr val="bg1"/>
              </a:solidFill>
            </p:spPr>
            <p:txBody>
              <a:bodyPr wrap="square">
                <a:spAutoFit/>
              </a:bodyPr>
              <a:lstStyle/>
              <a:p>
                <a:pPr>
                  <a:lnSpc>
                    <a:spcPct val="150000"/>
                  </a:lnSpc>
                </a:pPr>
                <a:r>
                  <a:rPr lang="zh-CN" altLang="en-US" sz="2400" b="1" dirty="0">
                    <a:solidFill>
                      <a:schemeClr val="tx1">
                        <a:lumMod val="75000"/>
                        <a:lumOff val="25000"/>
                      </a:schemeClr>
                    </a:solidFill>
                    <a:latin typeface="楷体" panose="02010609060101010101" charset="-122"/>
                    <a:ea typeface="楷体" panose="02010609060101010101" charset="-122"/>
                  </a:rPr>
                  <a:t>商人罢市</a:t>
                </a:r>
                <a:endParaRPr lang="zh-CN" altLang="en-US" sz="2400" b="1" dirty="0">
                  <a:solidFill>
                    <a:schemeClr val="tx1">
                      <a:lumMod val="75000"/>
                      <a:lumOff val="25000"/>
                    </a:schemeClr>
                  </a:solidFill>
                  <a:latin typeface="楷体" panose="02010609060101010101" charset="-122"/>
                  <a:ea typeface="楷体" panose="02010609060101010101" charset="-122"/>
                </a:endParaRPr>
              </a:p>
            </p:txBody>
          </p:sp>
        </p:grpSp>
        <p:sp>
          <p:nvSpPr>
            <p:cNvPr id="27" name="圆角矩形标注 26"/>
            <p:cNvSpPr/>
            <p:nvPr>
              <p:custDataLst>
                <p:tags r:id="rId13"/>
              </p:custDataLst>
            </p:nvPr>
          </p:nvSpPr>
          <p:spPr>
            <a:xfrm>
              <a:off x="16182" y="6024"/>
              <a:ext cx="2472" cy="758"/>
            </a:xfrm>
            <a:prstGeom prst="wedgeRoundRectCallout">
              <a:avLst>
                <a:gd name="adj1" fmla="val -42816"/>
                <a:gd name="adj2" fmla="val 74118"/>
                <a:gd name="adj3" fmla="val 16667"/>
              </a:avLst>
            </a:prstGeom>
            <a:solidFill>
              <a:schemeClr val="accent6">
                <a:lumMod val="60000"/>
                <a:lumOff val="40000"/>
              </a:schemeClr>
            </a:solidFill>
            <a:ln>
              <a:noFill/>
              <a:prstDash val="lgDash"/>
            </a:ln>
          </p:spPr>
          <p:txBody>
            <a:bodyPr wrap="square" rtlCol="0" anchor="ctr">
              <a:spAutoFit/>
            </a:bodyPr>
            <a:lstStyle/>
            <a:p>
              <a:pPr algn="ctr"/>
              <a:r>
                <a:rPr lang="zh-CN" altLang="en-US" sz="1600" dirty="0">
                  <a:solidFill>
                    <a:schemeClr val="tx1">
                      <a:lumMod val="75000"/>
                      <a:lumOff val="25000"/>
                    </a:schemeClr>
                  </a:solidFill>
                  <a:latin typeface="黑体" panose="02010609060101010101" pitchFamily="49" charset="-122"/>
                  <a:ea typeface="黑体" panose="02010609060101010101" pitchFamily="49" charset="-122"/>
                </a:rPr>
                <a:t>不除国贼不开门</a:t>
              </a:r>
              <a:endParaRPr lang="zh-CN" altLang="en-US" sz="1600" dirty="0">
                <a:solidFill>
                  <a:schemeClr val="tx1">
                    <a:lumMod val="75000"/>
                    <a:lumOff val="25000"/>
                  </a:schemeClr>
                </a:solidFill>
                <a:latin typeface="楷体" panose="02010609060101010101" charset="-122"/>
                <a:ea typeface="楷体" panose="02010609060101010101" charset="-122"/>
              </a:endParaRPr>
            </a:p>
          </p:txBody>
        </p:sp>
      </p:grpSp>
      <p:grpSp>
        <p:nvGrpSpPr>
          <p:cNvPr id="9" name="组合 8"/>
          <p:cNvGrpSpPr/>
          <p:nvPr>
            <p:custDataLst>
              <p:tags r:id="rId14"/>
            </p:custDataLst>
          </p:nvPr>
        </p:nvGrpSpPr>
        <p:grpSpPr>
          <a:xfrm>
            <a:off x="4813935" y="4282440"/>
            <a:ext cx="6883805" cy="1952849"/>
            <a:chOff x="10071" y="4708"/>
            <a:chExt cx="9208" cy="4766"/>
          </a:xfrm>
        </p:grpSpPr>
        <p:sp>
          <p:nvSpPr>
            <p:cNvPr id="10" name="圆角矩形 9"/>
            <p:cNvSpPr/>
            <p:nvPr>
              <p:custDataLst>
                <p:tags r:id="rId15"/>
              </p:custDataLst>
            </p:nvPr>
          </p:nvSpPr>
          <p:spPr>
            <a:xfrm>
              <a:off x="10071" y="4708"/>
              <a:ext cx="9208" cy="4766"/>
            </a:xfrm>
            <a:prstGeom prst="roundRect">
              <a:avLst/>
            </a:prstGeom>
            <a:solidFill>
              <a:schemeClr val="bg1"/>
            </a:solidFill>
            <a:ln w="12700">
              <a:solidFill>
                <a:schemeClr val="accent6">
                  <a:lumMod val="50000"/>
                </a:schemeClr>
              </a:solidFill>
              <a:prstDash val="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11" name="文本框 10"/>
            <p:cNvSpPr txBox="1"/>
            <p:nvPr>
              <p:custDataLst>
                <p:tags r:id="rId16"/>
              </p:custDataLst>
            </p:nvPr>
          </p:nvSpPr>
          <p:spPr>
            <a:xfrm>
              <a:off x="10154" y="5247"/>
              <a:ext cx="8909" cy="3828"/>
            </a:xfrm>
            <a:prstGeom prst="rect">
              <a:avLst/>
            </a:prstGeom>
            <a:noFill/>
          </p:spPr>
          <p:txBody>
            <a:bodyPr wrap="square" rtlCol="0" anchor="t">
              <a:spAutoFit/>
            </a:bodyPr>
            <a:lstStyle/>
            <a:p>
              <a:r>
                <a:rPr lang="zh-CN" altLang="zh-CN" sz="2400" b="1" kern="100">
                  <a:latin typeface="黑体" panose="02010609060101010101" pitchFamily="49" charset="-122"/>
                  <a:ea typeface="黑体" panose="02010609060101010101" pitchFamily="49" charset="-122"/>
                  <a:cs typeface="Times New Roman" panose="02020603050405020304" pitchFamily="18" charset="0"/>
                  <a:sym typeface="+mn-ea"/>
                </a:rPr>
                <a:t>特点：</a:t>
              </a:r>
              <a:endParaRPr lang="zh-CN" altLang="zh-CN" sz="2400" b="1" kern="100">
                <a:latin typeface="黑体" panose="02010609060101010101" pitchFamily="49" charset="-122"/>
                <a:ea typeface="黑体" panose="02010609060101010101" pitchFamily="49" charset="-122"/>
                <a:cs typeface="Times New Roman" panose="02020603050405020304" pitchFamily="18" charset="0"/>
                <a:sym typeface="+mn-ea"/>
              </a:endParaRPr>
            </a:p>
            <a:p>
              <a:r>
                <a:rPr lang="zh-CN" altLang="zh-CN" sz="2400" b="1" kern="100">
                  <a:latin typeface="黑体" panose="02010609060101010101" pitchFamily="49" charset="-122"/>
                  <a:ea typeface="黑体" panose="02010609060101010101" pitchFamily="49" charset="-122"/>
                  <a:cs typeface="Times New Roman" panose="02020603050405020304" pitchFamily="18" charset="0"/>
                  <a:sym typeface="+mn-ea"/>
                </a:rPr>
                <a:t>彻底反帝反封建的革命性、</a:t>
              </a:r>
              <a:endParaRPr lang="zh-CN" altLang="zh-CN" sz="2400" b="1" kern="100">
                <a:latin typeface="黑体" panose="02010609060101010101" pitchFamily="49" charset="-122"/>
                <a:ea typeface="黑体" panose="02010609060101010101" pitchFamily="49" charset="-122"/>
                <a:cs typeface="Times New Roman" panose="02020603050405020304" pitchFamily="18" charset="0"/>
                <a:sym typeface="+mn-ea"/>
              </a:endParaRPr>
            </a:p>
            <a:p>
              <a:r>
                <a:rPr lang="zh-CN" altLang="zh-CN" sz="2400" b="1" kern="100">
                  <a:latin typeface="黑体" panose="02010609060101010101" pitchFamily="49" charset="-122"/>
                  <a:ea typeface="黑体" panose="02010609060101010101" pitchFamily="49" charset="-122"/>
                  <a:cs typeface="Times New Roman" panose="02020603050405020304" pitchFamily="18" charset="0"/>
                  <a:sym typeface="+mn-ea"/>
                </a:rPr>
                <a:t>追求救国强国真理的进步性、</a:t>
              </a:r>
              <a:endParaRPr lang="zh-CN" altLang="zh-CN" sz="2400" b="1" kern="100">
                <a:latin typeface="黑体" panose="02010609060101010101" pitchFamily="49" charset="-122"/>
                <a:ea typeface="黑体" panose="02010609060101010101" pitchFamily="49" charset="-122"/>
                <a:cs typeface="Times New Roman" panose="02020603050405020304" pitchFamily="18" charset="0"/>
                <a:sym typeface="+mn-ea"/>
              </a:endParaRPr>
            </a:p>
            <a:p>
              <a:r>
                <a:rPr lang="zh-CN" altLang="zh-CN" sz="2400" b="1" kern="100">
                  <a:latin typeface="黑体" panose="02010609060101010101" pitchFamily="49" charset="-122"/>
                  <a:ea typeface="黑体" panose="02010609060101010101" pitchFamily="49" charset="-122"/>
                  <a:cs typeface="Times New Roman" panose="02020603050405020304" pitchFamily="18" charset="0"/>
                  <a:sym typeface="+mn-ea"/>
                </a:rPr>
                <a:t>各族各界群众积极参与的广泛性。</a:t>
              </a:r>
              <a:endParaRPr lang="zh-CN" altLang="zh-CN" sz="2400" b="1" kern="100">
                <a:latin typeface="黑体" panose="02010609060101010101" pitchFamily="49" charset="-122"/>
                <a:ea typeface="黑体" panose="02010609060101010101" pitchFamily="49" charset="-122"/>
                <a:cs typeface="Times New Roman" panose="02020603050405020304" pitchFamily="18" charset="0"/>
                <a:sym typeface="+mn-ea"/>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0050" y="1026161"/>
            <a:ext cx="5982970" cy="2815998"/>
          </a:xfrm>
          <a:prstGeom prst="rect">
            <a:avLst/>
          </a:prstGeom>
          <a:noFill/>
          <a:ln w="19050">
            <a:solidFill>
              <a:srgbClr val="FF0000"/>
            </a:solidFill>
            <a:prstDash val="dash"/>
          </a:ln>
        </p:spPr>
        <p:txBody>
          <a:bodyPr wrap="square" rtlCol="0" anchor="t">
            <a:noAutofit/>
          </a:bodyPr>
          <a:lstStyle/>
          <a:p>
            <a:pPr algn="just">
              <a:lnSpc>
                <a:spcPct val="150000"/>
              </a:lnSpc>
            </a:pPr>
            <a:r>
              <a:rPr lang="zh-CN" altLang="en-US" sz="2000" dirty="0">
                <a:latin typeface="黑体" panose="02010609060101010101" pitchFamily="49" charset="-122"/>
                <a:ea typeface="黑体" panose="02010609060101010101" pitchFamily="49" charset="-122"/>
                <a:cs typeface="楷体" panose="02010609060101010101" charset="-122"/>
              </a:rPr>
              <a:t>    </a:t>
            </a:r>
            <a:r>
              <a:rPr sz="2000" dirty="0" err="1" smtClean="0">
                <a:latin typeface="黑体" panose="02010609060101010101" pitchFamily="49" charset="-122"/>
                <a:ea typeface="黑体" panose="02010609060101010101" pitchFamily="49" charset="-122"/>
                <a:cs typeface="楷体" panose="02010609060101010101" charset="-122"/>
              </a:rPr>
              <a:t>五四运动的亲历者回忆说</a:t>
            </a:r>
            <a:r>
              <a:rPr sz="2000" dirty="0">
                <a:latin typeface="黑体" panose="02010609060101010101" pitchFamily="49" charset="-122"/>
                <a:ea typeface="黑体" panose="02010609060101010101" pitchFamily="49" charset="-122"/>
                <a:cs typeface="楷体" panose="02010609060101010101" charset="-122"/>
              </a:rPr>
              <a:t>：“处于这个伟大时代，我的思想上不能不发生非常激烈的变化……改变过去革命的方法，必须依靠下层人民，必须走俄国人的道路，这种思想在我头脑中日益强烈，日益明确了。”                          </a:t>
            </a:r>
            <a:endParaRPr sz="2000" dirty="0">
              <a:latin typeface="黑体" panose="02010609060101010101" pitchFamily="49" charset="-122"/>
              <a:ea typeface="黑体" panose="02010609060101010101" pitchFamily="49" charset="-122"/>
              <a:cs typeface="楷体" panose="02010609060101010101" charset="-122"/>
            </a:endParaRPr>
          </a:p>
          <a:p>
            <a:pPr algn="r">
              <a:lnSpc>
                <a:spcPct val="150000"/>
              </a:lnSpc>
            </a:pPr>
            <a:r>
              <a:rPr sz="2000" dirty="0">
                <a:latin typeface="黑体" panose="02010609060101010101" pitchFamily="49" charset="-122"/>
                <a:ea typeface="黑体" panose="02010609060101010101" pitchFamily="49" charset="-122"/>
                <a:cs typeface="楷体" panose="02010609060101010101" charset="-122"/>
              </a:rPr>
              <a:t>——摘编自《二十世纪中国史纲》</a:t>
            </a:r>
            <a:endParaRPr sz="2000" dirty="0">
              <a:latin typeface="黑体" panose="02010609060101010101" pitchFamily="49" charset="-122"/>
              <a:ea typeface="黑体" panose="02010609060101010101" pitchFamily="49" charset="-122"/>
              <a:cs typeface="楷体" panose="02010609060101010101" charset="-122"/>
            </a:endParaRPr>
          </a:p>
        </p:txBody>
      </p:sp>
      <p:sp>
        <p:nvSpPr>
          <p:cNvPr id="8" name="圆角矩形 7"/>
          <p:cNvSpPr/>
          <p:nvPr/>
        </p:nvSpPr>
        <p:spPr>
          <a:xfrm>
            <a:off x="400050" y="3923030"/>
            <a:ext cx="6134973" cy="1336675"/>
          </a:xfrm>
          <a:prstGeom prst="roundRect">
            <a:avLst/>
          </a:prstGeom>
          <a:solidFill>
            <a:srgbClr val="0070C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①五四运动促进了马克思主义在中国的传播，促进了马克思主义同中国工人运动的结合，为中国共产党成立做了思想上干部上的准备。</a:t>
            </a:r>
            <a:endParaRPr lang="zh-CN" altLang="en-US" sz="2400" dirty="0">
              <a:latin typeface="黑体" panose="02010609060101010101" pitchFamily="49" charset="-122"/>
              <a:ea typeface="黑体" panose="02010609060101010101" pitchFamily="49" charset="-122"/>
            </a:endParaRPr>
          </a:p>
        </p:txBody>
      </p:sp>
      <p:sp>
        <p:nvSpPr>
          <p:cNvPr id="9" name="圆角矩形 8"/>
          <p:cNvSpPr/>
          <p:nvPr/>
        </p:nvSpPr>
        <p:spPr>
          <a:xfrm>
            <a:off x="400050" y="5259706"/>
            <a:ext cx="6134973" cy="1166262"/>
          </a:xfrm>
          <a:prstGeom prst="roundRect">
            <a:avLst/>
          </a:prstGeom>
          <a:solidFill>
            <a:srgbClr val="0070C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l"/>
            <a:r>
              <a:rPr lang="zh-CN" altLang="en-US" sz="2400" dirty="0">
                <a:latin typeface="Calibri" panose="020F0502020204030204" charset="0"/>
                <a:ea typeface="黑体" panose="02010609060101010101" pitchFamily="49" charset="-122"/>
              </a:rPr>
              <a:t>②</a:t>
            </a:r>
            <a:r>
              <a:rPr lang="zh-CN" altLang="en-US" sz="2400" dirty="0">
                <a:latin typeface="黑体" panose="02010609060101010101" pitchFamily="49" charset="-122"/>
                <a:ea typeface="黑体" panose="02010609060101010101" pitchFamily="49" charset="-122"/>
              </a:rPr>
              <a:t>五四运动是中国旧民主主义革命走向新民主主义革命的转折点，是中国新民主主义革命的开端。</a:t>
            </a:r>
            <a:endParaRPr lang="zh-CN" altLang="en-US" sz="2400" dirty="0">
              <a:latin typeface="黑体" panose="02010609060101010101" pitchFamily="49" charset="-122"/>
              <a:ea typeface="黑体" panose="02010609060101010101" pitchFamily="49" charset="-122"/>
            </a:endParaRPr>
          </a:p>
        </p:txBody>
      </p:sp>
      <p:pic>
        <p:nvPicPr>
          <p:cNvPr id="10" name="图片 9"/>
          <p:cNvPicPr>
            <a:picLocks noChangeAspect="1"/>
          </p:cNvPicPr>
          <p:nvPr>
            <p:custDataLst>
              <p:tags r:id="rId1"/>
            </p:custDataLst>
          </p:nvPr>
        </p:nvPicPr>
        <p:blipFill>
          <a:blip r:embed="rId2"/>
          <a:stretch>
            <a:fillRect/>
          </a:stretch>
        </p:blipFill>
        <p:spPr>
          <a:xfrm>
            <a:off x="6427132" y="1009381"/>
            <a:ext cx="5385435" cy="3513455"/>
          </a:xfrm>
          <a:prstGeom prst="rect">
            <a:avLst/>
          </a:prstGeom>
        </p:spPr>
      </p:pic>
      <p:pic>
        <p:nvPicPr>
          <p:cNvPr id="107" name="图片 106"/>
          <p:cNvPicPr/>
          <p:nvPr/>
        </p:nvPicPr>
        <p:blipFill>
          <a:blip r:embed="rId3"/>
          <a:stretch>
            <a:fillRect/>
          </a:stretch>
        </p:blipFill>
        <p:spPr>
          <a:xfrm>
            <a:off x="7242472" y="1255395"/>
            <a:ext cx="4570095" cy="5335270"/>
          </a:xfrm>
          <a:prstGeom prst="rect">
            <a:avLst/>
          </a:prstGeom>
          <a:noFill/>
          <a:ln w="9525">
            <a:noFill/>
          </a:ln>
        </p:spPr>
      </p:pic>
      <p:grpSp>
        <p:nvGrpSpPr>
          <p:cNvPr id="94" name="组合 93"/>
          <p:cNvGrpSpPr/>
          <p:nvPr>
            <p:custDataLst>
              <p:tags r:id="rId4"/>
            </p:custDataLst>
          </p:nvPr>
        </p:nvGrpSpPr>
        <p:grpSpPr>
          <a:xfrm rot="20224396">
            <a:off x="6326505" y="4945380"/>
            <a:ext cx="2541905" cy="583565"/>
            <a:chOff x="8554303" y="5967181"/>
            <a:chExt cx="2140203" cy="663684"/>
          </a:xfrm>
        </p:grpSpPr>
        <p:sp>
          <p:nvSpPr>
            <p:cNvPr id="95" name="矩形 94"/>
            <p:cNvSpPr/>
            <p:nvPr>
              <p:custDataLst>
                <p:tags r:id="rId5"/>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pic>
          <p:nvPicPr>
            <p:cNvPr id="96" name="图片 95"/>
            <p:cNvPicPr>
              <a:picLocks noChangeAspect="1"/>
            </p:cNvPicPr>
            <p:nvPr>
              <p:custDataLst>
                <p:tags r:id="rId6"/>
              </p:custDataLst>
            </p:nvPr>
          </p:nvPicPr>
          <p:blipFill>
            <a:blip r:embed="rId7"/>
            <a:stretch>
              <a:fillRect/>
            </a:stretch>
          </p:blipFill>
          <p:spPr>
            <a:xfrm>
              <a:off x="8903518" y="5988768"/>
              <a:ext cx="1465739" cy="608584"/>
            </a:xfrm>
            <a:prstGeom prst="rect">
              <a:avLst/>
            </a:prstGeom>
          </p:spPr>
        </p:pic>
        <p:sp>
          <p:nvSpPr>
            <p:cNvPr id="97" name="矩形 96"/>
            <p:cNvSpPr/>
            <p:nvPr>
              <p:custDataLst>
                <p:tags r:id="rId8"/>
              </p:custDataLst>
            </p:nvPr>
          </p:nvSpPr>
          <p:spPr>
            <a:xfrm>
              <a:off x="8554303" y="5967181"/>
              <a:ext cx="2140203" cy="663684"/>
            </a:xfrm>
            <a:prstGeom prst="rect">
              <a:avLst/>
            </a:prstGeom>
          </p:spPr>
          <p:txBody>
            <a:bodyPr wrap="square">
              <a:spAutoFit/>
            </a:bodyPr>
            <a:lstStyle/>
            <a:p>
              <a:pPr algn="ctr"/>
              <a:r>
                <a:rPr lang="zh-CN" altLang="en-US" sz="3200" b="1">
                  <a:solidFill>
                    <a:srgbClr val="FF0000"/>
                  </a:solidFill>
                  <a:latin typeface="隶书" panose="02010509060101010101" pitchFamily="49" charset="-122"/>
                  <a:ea typeface="隶书" panose="02010509060101010101" pitchFamily="49" charset="-122"/>
                </a:rPr>
                <a:t>时空观念</a:t>
              </a:r>
              <a:endParaRPr lang="zh-CN" altLang="en-US" sz="3200" b="1">
                <a:solidFill>
                  <a:srgbClr val="FF0000"/>
                </a:solidFill>
                <a:latin typeface="隶书" panose="02010509060101010101" pitchFamily="49" charset="-122"/>
                <a:ea typeface="隶书" panose="02010509060101010101" pitchFamily="49" charset="-122"/>
              </a:endParaRPr>
            </a:p>
          </p:txBody>
        </p:sp>
      </p:grpSp>
      <p:sp>
        <p:nvSpPr>
          <p:cNvPr id="16" name="文本框 24"/>
          <p:cNvSpPr txBox="1"/>
          <p:nvPr/>
        </p:nvSpPr>
        <p:spPr>
          <a:xfrm>
            <a:off x="4019941" y="146248"/>
            <a:ext cx="3899267" cy="583565"/>
          </a:xfrm>
          <a:prstGeom prst="rect">
            <a:avLst/>
          </a:prstGeom>
          <a:noFill/>
        </p:spPr>
        <p:txBody>
          <a:bodyPr wrap="square" rtlCol="0">
            <a:spAutoFit/>
            <a:scene3d>
              <a:camera prst="orthographicFront"/>
              <a:lightRig rig="threePt" dir="t"/>
            </a:scene3d>
          </a:bodyPr>
          <a:lstStyle/>
          <a:p>
            <a:r>
              <a:rPr lang="zh-CN" altLang="en-US" sz="3200"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三、五四运动</a:t>
            </a:r>
            <a:r>
              <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的意义</a:t>
            </a:r>
            <a:endPar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bldLvl="0" animBg="1"/>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custDataLst>
              <p:tags r:id="rId1"/>
            </p:custDataLst>
          </p:nvPr>
        </p:nvSpPr>
        <p:spPr>
          <a:xfrm>
            <a:off x="6285574" y="1914354"/>
            <a:ext cx="3075305" cy="2676525"/>
          </a:xfrm>
          <a:prstGeom prst="rect">
            <a:avLst/>
          </a:prstGeom>
          <a:noFill/>
        </p:spPr>
        <p:txBody>
          <a:bodyPr wrap="square" rtlCol="0">
            <a:spAutoFit/>
          </a:bodyPr>
          <a:lstStyle/>
          <a:p>
            <a:pPr marL="285750" lvl="0" indent="-285750" algn="l">
              <a:lnSpc>
                <a:spcPct val="150000"/>
              </a:lnSpc>
              <a:buClrTx/>
              <a:buSzTx/>
              <a:buFont typeface="Wingdings" panose="05000000000000000000" charset="0"/>
              <a:buChar char="u"/>
            </a:pPr>
            <a:r>
              <a:rPr lang="zh-CN" altLang="en-US" sz="2800" dirty="0">
                <a:latin typeface="黑体" panose="02010609060101010101" pitchFamily="49" charset="-122"/>
                <a:ea typeface="黑体" panose="02010609060101010101" pitchFamily="49" charset="-122"/>
                <a:sym typeface="+mn-ea"/>
              </a:rPr>
              <a:t>新的领导阶级：</a:t>
            </a:r>
            <a:endParaRPr lang="zh-CN" altLang="en-US" sz="2800" dirty="0">
              <a:latin typeface="黑体" panose="02010609060101010101" pitchFamily="49" charset="-122"/>
              <a:ea typeface="黑体" panose="02010609060101010101" pitchFamily="49" charset="-122"/>
              <a:sym typeface="+mn-ea"/>
            </a:endParaRPr>
          </a:p>
          <a:p>
            <a:pPr marL="285750" lvl="0" indent="-285750" algn="l">
              <a:lnSpc>
                <a:spcPct val="150000"/>
              </a:lnSpc>
              <a:buClrTx/>
              <a:buSzTx/>
              <a:buFont typeface="Wingdings" panose="05000000000000000000" charset="0"/>
              <a:buChar char="u"/>
            </a:pPr>
            <a:r>
              <a:rPr lang="zh-CN" altLang="en-US" sz="2800" dirty="0">
                <a:latin typeface="黑体" panose="02010609060101010101" pitchFamily="49" charset="-122"/>
                <a:ea typeface="黑体" panose="02010609060101010101" pitchFamily="49" charset="-122"/>
                <a:sym typeface="+mn-ea"/>
              </a:rPr>
              <a:t>新的指导思想：</a:t>
            </a:r>
            <a:endParaRPr lang="zh-CN" altLang="en-US" sz="2800" dirty="0">
              <a:latin typeface="黑体" panose="02010609060101010101" pitchFamily="49" charset="-122"/>
              <a:ea typeface="黑体" panose="02010609060101010101" pitchFamily="49" charset="-122"/>
              <a:sym typeface="+mn-ea"/>
            </a:endParaRPr>
          </a:p>
          <a:p>
            <a:pPr marL="285750" lvl="0" indent="-285750" algn="l">
              <a:lnSpc>
                <a:spcPct val="150000"/>
              </a:lnSpc>
              <a:buClrTx/>
              <a:buSzTx/>
              <a:buFont typeface="Wingdings" panose="05000000000000000000" charset="0"/>
              <a:buChar char="u"/>
            </a:pPr>
            <a:r>
              <a:rPr lang="zh-CN" altLang="en-US" sz="2800" dirty="0">
                <a:latin typeface="黑体" panose="02010609060101010101" pitchFamily="49" charset="-122"/>
                <a:ea typeface="黑体" panose="02010609060101010101" pitchFamily="49" charset="-122"/>
                <a:sym typeface="+mn-ea"/>
              </a:rPr>
              <a:t>新的奋斗目标：</a:t>
            </a:r>
            <a:endParaRPr lang="zh-CN" altLang="en-US" sz="2800" dirty="0">
              <a:latin typeface="黑体" panose="02010609060101010101" pitchFamily="49" charset="-122"/>
              <a:ea typeface="黑体" panose="02010609060101010101" pitchFamily="49" charset="-122"/>
              <a:sym typeface="+mn-ea"/>
            </a:endParaRPr>
          </a:p>
          <a:p>
            <a:pPr marL="285750" lvl="0" indent="-285750" algn="l">
              <a:lnSpc>
                <a:spcPct val="150000"/>
              </a:lnSpc>
              <a:buClrTx/>
              <a:buSzTx/>
              <a:buFont typeface="Wingdings" panose="05000000000000000000" charset="0"/>
              <a:buChar char="u"/>
            </a:pPr>
            <a:r>
              <a:rPr lang="zh-CN" altLang="en-US" sz="2800" dirty="0">
                <a:latin typeface="黑体" panose="02010609060101010101" pitchFamily="49" charset="-122"/>
                <a:ea typeface="黑体" panose="02010609060101010101" pitchFamily="49" charset="-122"/>
                <a:sym typeface="+mn-ea"/>
              </a:rPr>
              <a:t>新的群众基础：</a:t>
            </a:r>
            <a:endParaRPr lang="zh-CN" altLang="en-US" sz="2800" dirty="0">
              <a:latin typeface="黑体" panose="02010609060101010101" pitchFamily="49" charset="-122"/>
              <a:ea typeface="黑体" panose="02010609060101010101" pitchFamily="49" charset="-122"/>
              <a:sym typeface="+mn-ea"/>
            </a:endParaRPr>
          </a:p>
        </p:txBody>
      </p:sp>
      <p:sp>
        <p:nvSpPr>
          <p:cNvPr id="19" name="文本框 18"/>
          <p:cNvSpPr txBox="1"/>
          <p:nvPr>
            <p:custDataLst>
              <p:tags r:id="rId2"/>
            </p:custDataLst>
          </p:nvPr>
        </p:nvSpPr>
        <p:spPr>
          <a:xfrm>
            <a:off x="9131300" y="1912979"/>
            <a:ext cx="2202815" cy="737235"/>
          </a:xfrm>
          <a:prstGeom prst="rect">
            <a:avLst/>
          </a:prstGeom>
          <a:noFill/>
        </p:spPr>
        <p:txBody>
          <a:bodyPr wrap="square" rtlCol="0">
            <a:spAutoFit/>
          </a:bodyPr>
          <a:lstStyle/>
          <a:p>
            <a:pPr lvl="0" indent="0" algn="l">
              <a:lnSpc>
                <a:spcPct val="150000"/>
              </a:lnSpc>
              <a:buClrTx/>
              <a:buSzTx/>
              <a:buFont typeface="Wingdings" panose="05000000000000000000" charset="0"/>
              <a:buNone/>
            </a:pPr>
            <a:r>
              <a:rPr lang="zh-CN" altLang="en-US" sz="2800" dirty="0">
                <a:solidFill>
                  <a:srgbClr val="FF0000"/>
                </a:solidFill>
                <a:latin typeface="黑体" panose="02010609060101010101" pitchFamily="49" charset="-122"/>
                <a:ea typeface="黑体" panose="02010609060101010101" pitchFamily="49" charset="-122"/>
                <a:sym typeface="+mn-ea"/>
              </a:rPr>
              <a:t>工人阶级</a:t>
            </a:r>
            <a:endParaRPr lang="zh-CN" altLang="en-US" sz="2800" dirty="0">
              <a:solidFill>
                <a:srgbClr val="FF0000"/>
              </a:solidFill>
              <a:latin typeface="黑体" panose="02010609060101010101" pitchFamily="49" charset="-122"/>
              <a:ea typeface="黑体" panose="02010609060101010101" pitchFamily="49" charset="-122"/>
              <a:sym typeface="+mn-ea"/>
            </a:endParaRPr>
          </a:p>
        </p:txBody>
      </p:sp>
      <p:sp>
        <p:nvSpPr>
          <p:cNvPr id="20" name="文本框 19"/>
          <p:cNvSpPr txBox="1"/>
          <p:nvPr>
            <p:custDataLst>
              <p:tags r:id="rId3"/>
            </p:custDataLst>
          </p:nvPr>
        </p:nvSpPr>
        <p:spPr>
          <a:xfrm>
            <a:off x="9131300" y="2580243"/>
            <a:ext cx="2460625" cy="737235"/>
          </a:xfrm>
          <a:prstGeom prst="rect">
            <a:avLst/>
          </a:prstGeom>
          <a:noFill/>
        </p:spPr>
        <p:txBody>
          <a:bodyPr wrap="square" rtlCol="0">
            <a:spAutoFit/>
          </a:bodyPr>
          <a:lstStyle/>
          <a:p>
            <a:pPr lvl="0" indent="0" algn="l">
              <a:lnSpc>
                <a:spcPct val="150000"/>
              </a:lnSpc>
              <a:buClrTx/>
              <a:buSzTx/>
              <a:buFont typeface="Wingdings" panose="05000000000000000000" charset="0"/>
              <a:buNone/>
            </a:pPr>
            <a:r>
              <a:rPr lang="zh-CN" altLang="en-US" sz="2800" dirty="0">
                <a:solidFill>
                  <a:srgbClr val="FF0000"/>
                </a:solidFill>
                <a:latin typeface="黑体" panose="02010609060101010101" pitchFamily="49" charset="-122"/>
                <a:ea typeface="黑体" panose="02010609060101010101" pitchFamily="49" charset="-122"/>
                <a:sym typeface="+mn-ea"/>
              </a:rPr>
              <a:t>马克思主义</a:t>
            </a:r>
            <a:endParaRPr lang="zh-CN" altLang="en-US" sz="2800" dirty="0">
              <a:solidFill>
                <a:srgbClr val="FF0000"/>
              </a:solidFill>
              <a:latin typeface="黑体" panose="02010609060101010101" pitchFamily="49" charset="-122"/>
              <a:ea typeface="黑体" panose="02010609060101010101" pitchFamily="49" charset="-122"/>
              <a:sym typeface="+mn-ea"/>
            </a:endParaRPr>
          </a:p>
        </p:txBody>
      </p:sp>
      <p:sp>
        <p:nvSpPr>
          <p:cNvPr id="22" name="文本框 21"/>
          <p:cNvSpPr txBox="1"/>
          <p:nvPr>
            <p:custDataLst>
              <p:tags r:id="rId4"/>
            </p:custDataLst>
          </p:nvPr>
        </p:nvSpPr>
        <p:spPr>
          <a:xfrm>
            <a:off x="9131300" y="3853644"/>
            <a:ext cx="3068955" cy="737235"/>
          </a:xfrm>
          <a:prstGeom prst="rect">
            <a:avLst/>
          </a:prstGeom>
          <a:noFill/>
        </p:spPr>
        <p:txBody>
          <a:bodyPr wrap="square" rtlCol="0">
            <a:spAutoFit/>
          </a:bodyPr>
          <a:lstStyle/>
          <a:p>
            <a:pPr lvl="0" indent="0" algn="l">
              <a:lnSpc>
                <a:spcPct val="150000"/>
              </a:lnSpc>
              <a:buClrTx/>
              <a:buSzTx/>
              <a:buFont typeface="Wingdings" panose="05000000000000000000" charset="0"/>
              <a:buNone/>
            </a:pPr>
            <a:r>
              <a:rPr lang="zh-CN" altLang="en-US" sz="2800" dirty="0">
                <a:solidFill>
                  <a:srgbClr val="FF0000"/>
                </a:solidFill>
                <a:latin typeface="黑体" panose="02010609060101010101" pitchFamily="49" charset="-122"/>
                <a:ea typeface="黑体" panose="02010609060101010101" pitchFamily="49" charset="-122"/>
                <a:sym typeface="+mn-ea"/>
              </a:rPr>
              <a:t>广泛的群众性</a:t>
            </a:r>
            <a:endParaRPr lang="zh-CN" altLang="en-US" sz="2800" dirty="0">
              <a:solidFill>
                <a:srgbClr val="FF0000"/>
              </a:solidFill>
              <a:latin typeface="黑体" panose="02010609060101010101" pitchFamily="49" charset="-122"/>
              <a:ea typeface="黑体" panose="02010609060101010101" pitchFamily="49" charset="-122"/>
              <a:sym typeface="+mn-ea"/>
            </a:endParaRPr>
          </a:p>
        </p:txBody>
      </p:sp>
      <p:sp>
        <p:nvSpPr>
          <p:cNvPr id="63" name="文本框 62"/>
          <p:cNvSpPr txBox="1"/>
          <p:nvPr>
            <p:custDataLst>
              <p:tags r:id="rId5"/>
            </p:custDataLst>
          </p:nvPr>
        </p:nvSpPr>
        <p:spPr>
          <a:xfrm>
            <a:off x="9131300" y="3211827"/>
            <a:ext cx="2319020" cy="737235"/>
          </a:xfrm>
          <a:prstGeom prst="rect">
            <a:avLst/>
          </a:prstGeom>
          <a:noFill/>
        </p:spPr>
        <p:txBody>
          <a:bodyPr wrap="square" rtlCol="0">
            <a:spAutoFit/>
          </a:bodyPr>
          <a:lstStyle/>
          <a:p>
            <a:pPr lvl="0" indent="0" algn="l">
              <a:lnSpc>
                <a:spcPct val="150000"/>
              </a:lnSpc>
              <a:buClrTx/>
              <a:buSzTx/>
              <a:buFont typeface="Wingdings" panose="05000000000000000000" charset="0"/>
              <a:buNone/>
            </a:pPr>
            <a:r>
              <a:rPr lang="zh-CN" altLang="en-US" sz="2800" dirty="0">
                <a:solidFill>
                  <a:srgbClr val="FF0000"/>
                </a:solidFill>
                <a:latin typeface="黑体" panose="02010609060101010101" pitchFamily="49" charset="-122"/>
                <a:ea typeface="黑体" panose="02010609060101010101" pitchFamily="49" charset="-122"/>
                <a:sym typeface="+mn-ea"/>
              </a:rPr>
              <a:t>社会主义</a:t>
            </a:r>
            <a:endParaRPr lang="zh-CN" altLang="en-US" sz="2800" dirty="0">
              <a:solidFill>
                <a:srgbClr val="FF0000"/>
              </a:solidFill>
              <a:latin typeface="黑体" panose="02010609060101010101" pitchFamily="49" charset="-122"/>
              <a:ea typeface="黑体" panose="02010609060101010101" pitchFamily="49" charset="-122"/>
              <a:sym typeface="+mn-ea"/>
            </a:endParaRPr>
          </a:p>
        </p:txBody>
      </p:sp>
      <p:sp>
        <p:nvSpPr>
          <p:cNvPr id="45" name="圆角矩形标注 44"/>
          <p:cNvSpPr/>
          <p:nvPr>
            <p:custDataLst>
              <p:tags r:id="rId6"/>
            </p:custDataLst>
          </p:nvPr>
        </p:nvSpPr>
        <p:spPr>
          <a:xfrm>
            <a:off x="1099185" y="1030605"/>
            <a:ext cx="3745865" cy="993775"/>
          </a:xfrm>
          <a:prstGeom prst="wedgeRoundRectCallout">
            <a:avLst>
              <a:gd name="adj1" fmla="val 83972"/>
              <a:gd name="adj2" fmla="val 65626"/>
              <a:gd name="adj3" fmla="val 16667"/>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黑体" panose="02010609060101010101" pitchFamily="49" charset="-122"/>
                <a:ea typeface="黑体" panose="02010609060101010101" pitchFamily="49" charset="-122"/>
                <a:cs typeface="黑体" panose="02010609060101010101" pitchFamily="49" charset="-122"/>
              </a:rPr>
              <a:t>旧民主主义革命时期</a:t>
            </a:r>
            <a:endParaRPr lang="zh-CN" altLang="en-US" sz="28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800" dirty="0">
                <a:solidFill>
                  <a:schemeClr val="tx1"/>
                </a:solidFill>
                <a:latin typeface="黑体" panose="02010609060101010101" pitchFamily="49" charset="-122"/>
                <a:ea typeface="黑体" panose="02010609060101010101" pitchFamily="49" charset="-122"/>
                <a:cs typeface="黑体" panose="02010609060101010101" pitchFamily="49" charset="-122"/>
              </a:rPr>
              <a:t>（</a:t>
            </a:r>
            <a:r>
              <a:rPr lang="en-US" altLang="zh-CN" sz="2800" dirty="0">
                <a:solidFill>
                  <a:schemeClr val="tx1"/>
                </a:solidFill>
                <a:latin typeface="黑体" panose="02010609060101010101" pitchFamily="49" charset="-122"/>
                <a:ea typeface="黑体" panose="02010609060101010101" pitchFamily="49" charset="-122"/>
                <a:cs typeface="黑体" panose="02010609060101010101" pitchFamily="49" charset="-122"/>
              </a:rPr>
              <a:t>1840—1919</a:t>
            </a:r>
            <a:r>
              <a:rPr lang="zh-CN" altLang="en-US" sz="2800" dirty="0">
                <a:solidFill>
                  <a:schemeClr val="tx1"/>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dirty="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sp>
        <p:nvSpPr>
          <p:cNvPr id="46" name="圆角矩形标注 45"/>
          <p:cNvSpPr/>
          <p:nvPr>
            <p:custDataLst>
              <p:tags r:id="rId7"/>
            </p:custDataLst>
          </p:nvPr>
        </p:nvSpPr>
        <p:spPr>
          <a:xfrm>
            <a:off x="7176135" y="5448935"/>
            <a:ext cx="3733800" cy="970915"/>
          </a:xfrm>
          <a:prstGeom prst="wedgeRoundRectCallout">
            <a:avLst>
              <a:gd name="adj1" fmla="val -76819"/>
              <a:gd name="adj2" fmla="val -208142"/>
              <a:gd name="adj3" fmla="val 16667"/>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C00000"/>
                </a:solidFill>
                <a:latin typeface="黑体" panose="02010609060101010101" pitchFamily="49" charset="-122"/>
                <a:ea typeface="黑体" panose="02010609060101010101" pitchFamily="49" charset="-122"/>
                <a:cs typeface="黑体" panose="02010609060101010101" pitchFamily="49" charset="-122"/>
              </a:rPr>
              <a:t>新民主主义革命时期</a:t>
            </a:r>
            <a:endParaRPr lang="zh-CN" altLang="en-US" sz="2800"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800" dirty="0">
                <a:solidFill>
                  <a:srgbClr val="C00000"/>
                </a:solidFill>
                <a:latin typeface="黑体" panose="02010609060101010101" pitchFamily="49" charset="-122"/>
                <a:ea typeface="黑体" panose="02010609060101010101" pitchFamily="49" charset="-122"/>
                <a:cs typeface="黑体" panose="02010609060101010101" pitchFamily="49" charset="-122"/>
              </a:rPr>
              <a:t>（</a:t>
            </a:r>
            <a:r>
              <a:rPr lang="en-US" altLang="zh-CN" sz="2800" dirty="0">
                <a:solidFill>
                  <a:srgbClr val="C00000"/>
                </a:solidFill>
                <a:latin typeface="黑体" panose="02010609060101010101" pitchFamily="49" charset="-122"/>
                <a:ea typeface="黑体" panose="02010609060101010101" pitchFamily="49" charset="-122"/>
                <a:cs typeface="黑体" panose="02010609060101010101" pitchFamily="49" charset="-122"/>
              </a:rPr>
              <a:t>1919—1949</a:t>
            </a:r>
            <a:r>
              <a:rPr lang="zh-CN" altLang="en-US" sz="2800" dirty="0">
                <a:solidFill>
                  <a:srgbClr val="C00000"/>
                </a:solidFill>
                <a:latin typeface="黑体" panose="02010609060101010101" pitchFamily="49" charset="-122"/>
                <a:ea typeface="黑体" panose="02010609060101010101" pitchFamily="49" charset="-122"/>
                <a:cs typeface="黑体" panose="02010609060101010101" pitchFamily="49" charset="-122"/>
              </a:rPr>
              <a:t>）</a:t>
            </a:r>
            <a:endParaRPr lang="zh-CN" altLang="en-US" sz="2800"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p:txBody>
      </p:sp>
      <p:grpSp>
        <p:nvGrpSpPr>
          <p:cNvPr id="50" name="组合 49"/>
          <p:cNvGrpSpPr/>
          <p:nvPr>
            <p:custDataLst>
              <p:tags r:id="rId8"/>
            </p:custDataLst>
          </p:nvPr>
        </p:nvGrpSpPr>
        <p:grpSpPr>
          <a:xfrm>
            <a:off x="5032092" y="920628"/>
            <a:ext cx="1253690" cy="4528391"/>
            <a:chOff x="5856004" y="1996953"/>
            <a:chExt cx="1253690" cy="4528391"/>
          </a:xfrm>
        </p:grpSpPr>
        <p:cxnSp>
          <p:nvCxnSpPr>
            <p:cNvPr id="47" name="直接箭头连接符 46"/>
            <p:cNvCxnSpPr/>
            <p:nvPr>
              <p:custDataLst>
                <p:tags r:id="rId9"/>
              </p:custDataLst>
            </p:nvPr>
          </p:nvCxnSpPr>
          <p:spPr>
            <a:xfrm flipH="1">
              <a:off x="6957369" y="1996953"/>
              <a:ext cx="12526" cy="4528391"/>
            </a:xfrm>
            <a:prstGeom prst="straightConnector1">
              <a:avLst/>
            </a:prstGeom>
            <a:ln w="57150">
              <a:solidFill>
                <a:schemeClr val="accent6">
                  <a:lumMod val="75000"/>
                </a:schemeClr>
              </a:solidFill>
              <a:tailEnd type="arrow" w="med" len="med"/>
            </a:ln>
          </p:spPr>
          <p:style>
            <a:lnRef idx="3">
              <a:schemeClr val="dk1"/>
            </a:lnRef>
            <a:fillRef idx="0">
              <a:schemeClr val="dk1"/>
            </a:fillRef>
            <a:effectRef idx="2">
              <a:schemeClr val="dk1"/>
            </a:effectRef>
            <a:fontRef idx="minor">
              <a:schemeClr val="tx1"/>
            </a:fontRef>
          </p:style>
        </p:cxnSp>
        <p:sp>
          <p:nvSpPr>
            <p:cNvPr id="51" name="文本框 50"/>
            <p:cNvSpPr txBox="1"/>
            <p:nvPr>
              <p:custDataLst>
                <p:tags r:id="rId10"/>
              </p:custDataLst>
            </p:nvPr>
          </p:nvSpPr>
          <p:spPr>
            <a:xfrm>
              <a:off x="5856004" y="1996953"/>
              <a:ext cx="959282" cy="578486"/>
            </a:xfrm>
            <a:prstGeom prst="roundRect">
              <a:avLst/>
            </a:prstGeom>
            <a:solidFill>
              <a:schemeClr val="accent6">
                <a:lumMod val="75000"/>
              </a:schemeClr>
            </a:solidFill>
            <a:effectLst>
              <a:outerShdw blurRad="50800" dist="38100" dir="2700000" algn="tl" rotWithShape="0">
                <a:prstClr val="black">
                  <a:alpha val="40000"/>
                </a:prstClr>
              </a:outerShdw>
            </a:effectLst>
          </p:spPr>
          <p:txBody>
            <a:bodyPr wrap="square" rtlCol="0">
              <a:spAutoFit/>
            </a:bodyPr>
            <a:lstStyle/>
            <a:p>
              <a:r>
                <a:rPr lang="en-US" sz="2800">
                  <a:solidFill>
                    <a:schemeClr val="bg1"/>
                  </a:solidFill>
                  <a:latin typeface="楷体" panose="02010609060101010101" charset="-122"/>
                  <a:ea typeface="楷体" panose="02010609060101010101" charset="-122"/>
                </a:rPr>
                <a:t>1840</a:t>
              </a:r>
              <a:endParaRPr lang="en-US" sz="2800">
                <a:solidFill>
                  <a:schemeClr val="bg1"/>
                </a:solidFill>
                <a:latin typeface="楷体" panose="02010609060101010101" charset="-122"/>
                <a:ea typeface="楷体" panose="02010609060101010101" charset="-122"/>
              </a:endParaRPr>
            </a:p>
          </p:txBody>
        </p:sp>
        <p:grpSp>
          <p:nvGrpSpPr>
            <p:cNvPr id="52" name="组合 51"/>
            <p:cNvGrpSpPr/>
            <p:nvPr>
              <p:custDataLst>
                <p:tags r:id="rId11"/>
              </p:custDataLst>
            </p:nvPr>
          </p:nvGrpSpPr>
          <p:grpSpPr>
            <a:xfrm>
              <a:off x="6851845" y="2162323"/>
              <a:ext cx="251473" cy="251473"/>
              <a:chOff x="622598" y="2863672"/>
              <a:chExt cx="432048" cy="432048"/>
            </a:xfrm>
          </p:grpSpPr>
          <p:sp>
            <p:nvSpPr>
              <p:cNvPr id="53" name="椭圆 52"/>
              <p:cNvSpPr/>
              <p:nvPr>
                <p:custDataLst>
                  <p:tags r:id="rId12"/>
                </p:custDataLst>
              </p:nvPr>
            </p:nvSpPr>
            <p:spPr>
              <a:xfrm>
                <a:off x="622598" y="2863672"/>
                <a:ext cx="432048" cy="432048"/>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sp>
            <p:nvSpPr>
              <p:cNvPr id="54" name="椭圆 53"/>
              <p:cNvSpPr/>
              <p:nvPr>
                <p:custDataLst>
                  <p:tags r:id="rId13"/>
                </p:custDataLst>
              </p:nvPr>
            </p:nvSpPr>
            <p:spPr>
              <a:xfrm>
                <a:off x="708230" y="2949304"/>
                <a:ext cx="260784" cy="260784"/>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grpSp>
        <p:grpSp>
          <p:nvGrpSpPr>
            <p:cNvPr id="55" name="组合 54"/>
            <p:cNvGrpSpPr/>
            <p:nvPr>
              <p:custDataLst>
                <p:tags r:id="rId14"/>
              </p:custDataLst>
            </p:nvPr>
          </p:nvGrpSpPr>
          <p:grpSpPr>
            <a:xfrm>
              <a:off x="6851845" y="4192172"/>
              <a:ext cx="251473" cy="251473"/>
              <a:chOff x="622598" y="2863672"/>
              <a:chExt cx="432048" cy="432048"/>
            </a:xfrm>
          </p:grpSpPr>
          <p:sp>
            <p:nvSpPr>
              <p:cNvPr id="56" name="椭圆 55"/>
              <p:cNvSpPr/>
              <p:nvPr>
                <p:custDataLst>
                  <p:tags r:id="rId15"/>
                </p:custDataLst>
              </p:nvPr>
            </p:nvSpPr>
            <p:spPr>
              <a:xfrm>
                <a:off x="622598" y="2863672"/>
                <a:ext cx="432048" cy="432048"/>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sp>
            <p:nvSpPr>
              <p:cNvPr id="57" name="椭圆 56"/>
              <p:cNvSpPr/>
              <p:nvPr>
                <p:custDataLst>
                  <p:tags r:id="rId16"/>
                </p:custDataLst>
              </p:nvPr>
            </p:nvSpPr>
            <p:spPr>
              <a:xfrm>
                <a:off x="708230" y="2949304"/>
                <a:ext cx="260784" cy="260784"/>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grpSp>
        <p:grpSp>
          <p:nvGrpSpPr>
            <p:cNvPr id="58" name="组合 57"/>
            <p:cNvGrpSpPr/>
            <p:nvPr>
              <p:custDataLst>
                <p:tags r:id="rId17"/>
              </p:custDataLst>
            </p:nvPr>
          </p:nvGrpSpPr>
          <p:grpSpPr>
            <a:xfrm>
              <a:off x="6858221" y="5465273"/>
              <a:ext cx="251473" cy="251473"/>
              <a:chOff x="622598" y="2863672"/>
              <a:chExt cx="432048" cy="432048"/>
            </a:xfrm>
          </p:grpSpPr>
          <p:sp>
            <p:nvSpPr>
              <p:cNvPr id="59" name="椭圆 58"/>
              <p:cNvSpPr/>
              <p:nvPr>
                <p:custDataLst>
                  <p:tags r:id="rId18"/>
                </p:custDataLst>
              </p:nvPr>
            </p:nvSpPr>
            <p:spPr>
              <a:xfrm>
                <a:off x="622598" y="2863672"/>
                <a:ext cx="432048" cy="432048"/>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sp>
            <p:nvSpPr>
              <p:cNvPr id="60" name="椭圆 59"/>
              <p:cNvSpPr/>
              <p:nvPr>
                <p:custDataLst>
                  <p:tags r:id="rId19"/>
                </p:custDataLst>
              </p:nvPr>
            </p:nvSpPr>
            <p:spPr>
              <a:xfrm>
                <a:off x="708230" y="2949304"/>
                <a:ext cx="260784" cy="260784"/>
              </a:xfrm>
              <a:prstGeom prst="ellipse">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grpSp>
        <p:sp>
          <p:nvSpPr>
            <p:cNvPr id="61" name="文本框 60"/>
            <p:cNvSpPr txBox="1"/>
            <p:nvPr>
              <p:custDataLst>
                <p:tags r:id="rId20"/>
              </p:custDataLst>
            </p:nvPr>
          </p:nvSpPr>
          <p:spPr>
            <a:xfrm>
              <a:off x="5864241" y="4039898"/>
              <a:ext cx="951045" cy="578486"/>
            </a:xfrm>
            <a:prstGeom prst="roundRect">
              <a:avLst/>
            </a:prstGeom>
            <a:solidFill>
              <a:schemeClr val="accent6">
                <a:lumMod val="75000"/>
              </a:schemeClr>
            </a:solidFill>
            <a:effectLst>
              <a:outerShdw blurRad="50800" dist="38100" dir="2700000" algn="tl" rotWithShape="0">
                <a:prstClr val="black">
                  <a:alpha val="40000"/>
                </a:prstClr>
              </a:outerShdw>
            </a:effectLst>
          </p:spPr>
          <p:txBody>
            <a:bodyPr wrap="square" rtlCol="0">
              <a:spAutoFit/>
            </a:bodyPr>
            <a:lstStyle/>
            <a:p>
              <a:r>
                <a:rPr lang="en-US" sz="2800">
                  <a:solidFill>
                    <a:schemeClr val="bg1"/>
                  </a:solidFill>
                  <a:latin typeface="楷体" panose="02010609060101010101" charset="-122"/>
                  <a:ea typeface="楷体" panose="02010609060101010101" charset="-122"/>
                </a:rPr>
                <a:t>1919</a:t>
              </a:r>
              <a:endParaRPr lang="en-US" sz="2800">
                <a:solidFill>
                  <a:schemeClr val="bg1"/>
                </a:solidFill>
                <a:latin typeface="楷体" panose="02010609060101010101" charset="-122"/>
                <a:ea typeface="楷体" panose="02010609060101010101" charset="-122"/>
              </a:endParaRPr>
            </a:p>
          </p:txBody>
        </p:sp>
        <p:sp>
          <p:nvSpPr>
            <p:cNvPr id="62" name="文本框 61"/>
            <p:cNvSpPr txBox="1"/>
            <p:nvPr>
              <p:custDataLst>
                <p:tags r:id="rId21"/>
              </p:custDataLst>
            </p:nvPr>
          </p:nvSpPr>
          <p:spPr>
            <a:xfrm>
              <a:off x="5858547" y="5329830"/>
              <a:ext cx="956739" cy="578486"/>
            </a:xfrm>
            <a:prstGeom prst="roundRect">
              <a:avLst/>
            </a:prstGeom>
            <a:solidFill>
              <a:schemeClr val="accent6">
                <a:lumMod val="75000"/>
              </a:schemeClr>
            </a:solidFill>
            <a:effectLst>
              <a:outerShdw blurRad="50800" dist="38100" dir="2700000" algn="tl" rotWithShape="0">
                <a:prstClr val="black">
                  <a:alpha val="40000"/>
                </a:prstClr>
              </a:outerShdw>
            </a:effectLst>
          </p:spPr>
          <p:txBody>
            <a:bodyPr wrap="square" rtlCol="0">
              <a:spAutoFit/>
            </a:bodyPr>
            <a:lstStyle/>
            <a:p>
              <a:r>
                <a:rPr lang="en-US" sz="2800">
                  <a:solidFill>
                    <a:schemeClr val="bg1"/>
                  </a:solidFill>
                  <a:latin typeface="楷体" panose="02010609060101010101" charset="-122"/>
                  <a:ea typeface="楷体" panose="02010609060101010101" charset="-122"/>
                </a:rPr>
                <a:t>1949</a:t>
              </a:r>
              <a:endParaRPr lang="en-US" sz="2800">
                <a:solidFill>
                  <a:schemeClr val="bg1"/>
                </a:solidFill>
                <a:latin typeface="楷体" panose="02010609060101010101" charset="-122"/>
                <a:ea typeface="楷体" panose="02010609060101010101" charset="-122"/>
              </a:endParaRPr>
            </a:p>
          </p:txBody>
        </p:sp>
      </p:grpSp>
      <p:sp>
        <p:nvSpPr>
          <p:cNvPr id="64" name="文本框 63"/>
          <p:cNvSpPr txBox="1"/>
          <p:nvPr>
            <p:custDataLst>
              <p:tags r:id="rId22"/>
            </p:custDataLst>
          </p:nvPr>
        </p:nvSpPr>
        <p:spPr>
          <a:xfrm>
            <a:off x="1099185" y="2185670"/>
            <a:ext cx="3782695" cy="2030095"/>
          </a:xfrm>
          <a:prstGeom prst="rect">
            <a:avLst/>
          </a:prstGeom>
          <a:noFill/>
        </p:spPr>
        <p:txBody>
          <a:bodyPr wrap="square" rtlCol="0">
            <a:spAutoFit/>
          </a:bodyPr>
          <a:lstStyle/>
          <a:p>
            <a:pPr marL="285750" indent="-285750">
              <a:lnSpc>
                <a:spcPct val="150000"/>
              </a:lnSpc>
              <a:buFont typeface="Wingdings" panose="05000000000000000000" charset="0"/>
              <a:buChar char="u"/>
            </a:pPr>
            <a:r>
              <a:rPr lang="zh-CN" altLang="en-US" sz="2800" dirty="0">
                <a:solidFill>
                  <a:schemeClr val="tx1"/>
                </a:solidFill>
                <a:latin typeface="黑体" panose="02010609060101010101" pitchFamily="49" charset="-122"/>
                <a:ea typeface="黑体" panose="02010609060101010101" pitchFamily="49" charset="-122"/>
              </a:rPr>
              <a:t>领导阶级：</a:t>
            </a:r>
            <a:r>
              <a:rPr lang="zh-CN" altLang="en-US" sz="2800" dirty="0">
                <a:solidFill>
                  <a:schemeClr val="tx1"/>
                </a:solidFill>
                <a:latin typeface="黑体" panose="02010609060101010101" pitchFamily="49" charset="-122"/>
                <a:ea typeface="黑体" panose="02010609060101010101" pitchFamily="49" charset="-122"/>
                <a:sym typeface="Calibri" panose="020F0502020204030204" charset="0"/>
              </a:rPr>
              <a:t>资产阶级</a:t>
            </a:r>
            <a:endParaRPr lang="zh-CN" altLang="en-US" sz="2800" dirty="0">
              <a:solidFill>
                <a:schemeClr val="tx1"/>
              </a:solidFill>
              <a:latin typeface="黑体" panose="02010609060101010101" pitchFamily="49" charset="-122"/>
              <a:ea typeface="黑体" panose="02010609060101010101" pitchFamily="49" charset="-122"/>
            </a:endParaRPr>
          </a:p>
          <a:p>
            <a:pPr marL="285750" indent="-285750">
              <a:lnSpc>
                <a:spcPct val="150000"/>
              </a:lnSpc>
              <a:buFont typeface="Wingdings" panose="05000000000000000000" charset="0"/>
              <a:buChar char="u"/>
            </a:pPr>
            <a:r>
              <a:rPr lang="zh-CN" altLang="en-US" sz="2800" dirty="0">
                <a:solidFill>
                  <a:schemeClr val="tx1"/>
                </a:solidFill>
                <a:latin typeface="黑体" panose="02010609060101010101" pitchFamily="49" charset="-122"/>
                <a:ea typeface="黑体" panose="02010609060101010101" pitchFamily="49" charset="-122"/>
              </a:rPr>
              <a:t>指导思想：</a:t>
            </a:r>
            <a:r>
              <a:rPr lang="zh-CN" altLang="en-US" sz="2800" dirty="0">
                <a:solidFill>
                  <a:schemeClr val="tx1"/>
                </a:solidFill>
                <a:latin typeface="黑体" panose="02010609060101010101" pitchFamily="49" charset="-122"/>
                <a:ea typeface="黑体" panose="02010609060101010101" pitchFamily="49" charset="-122"/>
                <a:sym typeface="Calibri" panose="020F0502020204030204" charset="0"/>
              </a:rPr>
              <a:t>三民主义</a:t>
            </a:r>
            <a:endParaRPr lang="zh-CN" altLang="en-US" sz="2800" dirty="0">
              <a:solidFill>
                <a:schemeClr val="tx1"/>
              </a:solidFill>
              <a:latin typeface="黑体" panose="02010609060101010101" pitchFamily="49" charset="-122"/>
              <a:ea typeface="黑体" panose="02010609060101010101" pitchFamily="49" charset="-122"/>
            </a:endParaRPr>
          </a:p>
          <a:p>
            <a:pPr marL="285750" indent="-285750">
              <a:lnSpc>
                <a:spcPct val="150000"/>
              </a:lnSpc>
              <a:buFont typeface="Wingdings" panose="05000000000000000000" charset="0"/>
              <a:buChar char="u"/>
            </a:pPr>
            <a:r>
              <a:rPr lang="zh-CN" altLang="en-US" sz="2800" dirty="0">
                <a:solidFill>
                  <a:schemeClr val="tx1"/>
                </a:solidFill>
                <a:latin typeface="黑体" panose="02010609060101010101" pitchFamily="49" charset="-122"/>
                <a:ea typeface="黑体" panose="02010609060101010101" pitchFamily="49" charset="-122"/>
              </a:rPr>
              <a:t>奋斗目标：</a:t>
            </a:r>
            <a:r>
              <a:rPr lang="zh-CN" altLang="en-US" sz="2800" dirty="0">
                <a:solidFill>
                  <a:schemeClr val="tx1"/>
                </a:solidFill>
                <a:latin typeface="黑体" panose="02010609060101010101" pitchFamily="49" charset="-122"/>
                <a:ea typeface="黑体" panose="02010609060101010101" pitchFamily="49" charset="-122"/>
                <a:sym typeface="Calibri" panose="020F0502020204030204" charset="0"/>
              </a:rPr>
              <a:t>资本主义</a:t>
            </a:r>
            <a:endParaRPr lang="zh-CN" altLang="en-US" sz="2800" dirty="0">
              <a:solidFill>
                <a:schemeClr val="tx1"/>
              </a:solidFill>
              <a:latin typeface="黑体" panose="02010609060101010101" pitchFamily="49" charset="-122"/>
              <a:ea typeface="黑体" panose="02010609060101010101" pitchFamily="49" charset="-122"/>
              <a:sym typeface="Calibri" panose="020F0502020204030204" charset="0"/>
            </a:endParaRPr>
          </a:p>
        </p:txBody>
      </p:sp>
      <p:sp>
        <p:nvSpPr>
          <p:cNvPr id="12" name="TextBox 9"/>
          <p:cNvSpPr txBox="1"/>
          <p:nvPr>
            <p:custDataLst>
              <p:tags r:id="rId23"/>
            </p:custDataLst>
          </p:nvPr>
        </p:nvSpPr>
        <p:spPr>
          <a:xfrm>
            <a:off x="2963274" y="125480"/>
            <a:ext cx="7694612" cy="64516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wrap="square">
            <a:spAutoFit/>
          </a:bodyPr>
          <a:lstStyle/>
          <a:p>
            <a:pPr fontAlgn="auto">
              <a:lnSpc>
                <a:spcPct val="150000"/>
              </a:lnSpc>
              <a:buFontTx/>
              <a:buNone/>
              <a:defRPr/>
            </a:pPr>
            <a:r>
              <a:rPr sz="2400" dirty="0" err="1">
                <a:solidFill>
                  <a:srgbClr val="0000FF"/>
                </a:solidFill>
                <a:effectLst/>
                <a:latin typeface="黑体" panose="02010609060101010101" pitchFamily="49" charset="-122"/>
                <a:ea typeface="黑体" panose="02010609060101010101" pitchFamily="49" charset="-122"/>
              </a:rPr>
              <a:t>五四运动是新民主主义革命的开端</a:t>
            </a:r>
            <a:r>
              <a:rPr sz="2400" dirty="0">
                <a:solidFill>
                  <a:srgbClr val="0000FF"/>
                </a:solidFill>
                <a:effectLst/>
                <a:latin typeface="黑体" panose="02010609060101010101" pitchFamily="49" charset="-122"/>
                <a:ea typeface="黑体" panose="02010609060101010101" pitchFamily="49" charset="-122"/>
              </a:rPr>
              <a:t>，</a:t>
            </a:r>
            <a:r>
              <a:rPr lang="en-US" sz="2400" dirty="0">
                <a:solidFill>
                  <a:srgbClr val="0000FF"/>
                </a:solidFill>
                <a:effectLst/>
                <a:latin typeface="黑体" panose="02010609060101010101" pitchFamily="49" charset="-122"/>
                <a:ea typeface="黑体" panose="02010609060101010101" pitchFamily="49" charset="-122"/>
              </a:rPr>
              <a:t>“</a:t>
            </a:r>
            <a:r>
              <a:rPr sz="2400" dirty="0" err="1">
                <a:solidFill>
                  <a:srgbClr val="0000FF"/>
                </a:solidFill>
                <a:effectLst/>
                <a:latin typeface="黑体" panose="02010609060101010101" pitchFamily="49" charset="-122"/>
                <a:ea typeface="黑体" panose="02010609060101010101" pitchFamily="49" charset="-122"/>
              </a:rPr>
              <a:t>新</a:t>
            </a:r>
            <a:r>
              <a:rPr lang="en-US" sz="2400" dirty="0" err="1">
                <a:solidFill>
                  <a:srgbClr val="0000FF"/>
                </a:solidFill>
                <a:effectLst/>
                <a:latin typeface="黑体" panose="02010609060101010101" pitchFamily="49" charset="-122"/>
                <a:ea typeface="黑体" panose="02010609060101010101" pitchFamily="49" charset="-122"/>
              </a:rPr>
              <a:t>”</a:t>
            </a:r>
            <a:r>
              <a:rPr sz="2400" dirty="0" err="1">
                <a:solidFill>
                  <a:srgbClr val="0000FF"/>
                </a:solidFill>
                <a:effectLst/>
                <a:latin typeface="黑体" panose="02010609060101010101" pitchFamily="49" charset="-122"/>
                <a:ea typeface="黑体" panose="02010609060101010101" pitchFamily="49" charset="-122"/>
              </a:rPr>
              <a:t>表现在哪里</a:t>
            </a:r>
            <a:r>
              <a:rPr sz="2400" dirty="0">
                <a:solidFill>
                  <a:srgbClr val="0000FF"/>
                </a:solidFill>
                <a:effectLst/>
                <a:latin typeface="黑体" panose="02010609060101010101" pitchFamily="49" charset="-122"/>
                <a:ea typeface="黑体" panose="02010609060101010101" pitchFamily="49" charset="-122"/>
              </a:rPr>
              <a:t>?</a:t>
            </a:r>
            <a:endParaRPr lang="zh-CN" altLang="en-US" sz="2400" dirty="0">
              <a:solidFill>
                <a:srgbClr val="0000FF"/>
              </a:solidFill>
              <a:effectLst/>
              <a:latin typeface="黑体" panose="02010609060101010101" pitchFamily="49" charset="-122"/>
              <a:ea typeface="黑体" panose="02010609060101010101" pitchFamily="49" charset="-122"/>
            </a:endParaRPr>
          </a:p>
        </p:txBody>
      </p:sp>
      <p:sp>
        <p:nvSpPr>
          <p:cNvPr id="2" name="文本框 1"/>
          <p:cNvSpPr txBox="1"/>
          <p:nvPr>
            <p:custDataLst>
              <p:tags r:id="rId24"/>
            </p:custDataLst>
          </p:nvPr>
        </p:nvSpPr>
        <p:spPr>
          <a:xfrm>
            <a:off x="443230" y="5041265"/>
            <a:ext cx="5415280" cy="1383665"/>
          </a:xfrm>
          <a:prstGeom prst="rect">
            <a:avLst/>
          </a:prstGeom>
          <a:solidFill>
            <a:srgbClr val="C00000"/>
          </a:solidFill>
        </p:spPr>
        <p:txBody>
          <a:bodyPr wrap="square" rtlCol="0">
            <a:spAutoFit/>
          </a:bodyPr>
          <a:lstStyle/>
          <a:p>
            <a:r>
              <a:rPr lang="zh-CN" altLang="en-US" sz="2800" b="1" dirty="0">
                <a:solidFill>
                  <a:schemeClr val="bg1"/>
                </a:solidFill>
                <a:latin typeface="黑体" panose="02010609060101010101" pitchFamily="49" charset="-122"/>
                <a:ea typeface="黑体" panose="02010609060101010101" pitchFamily="49" charset="-122"/>
              </a:rPr>
              <a:t>社会性质：半殖民地半封建社会</a:t>
            </a:r>
            <a:endParaRPr lang="zh-CN" altLang="en-US" sz="2800" b="1" dirty="0">
              <a:solidFill>
                <a:schemeClr val="bg1"/>
              </a:solidFill>
              <a:latin typeface="黑体" panose="02010609060101010101" pitchFamily="49" charset="-122"/>
              <a:ea typeface="黑体" panose="02010609060101010101" pitchFamily="49" charset="-122"/>
            </a:endParaRPr>
          </a:p>
          <a:p>
            <a:r>
              <a:rPr lang="zh-CN" altLang="en-US" sz="2800" b="1" dirty="0">
                <a:solidFill>
                  <a:schemeClr val="bg1"/>
                </a:solidFill>
                <a:latin typeface="黑体" panose="02010609060101010101" pitchFamily="49" charset="-122"/>
                <a:ea typeface="黑体" panose="02010609060101010101" pitchFamily="49" charset="-122"/>
                <a:sym typeface="+mn-ea"/>
              </a:rPr>
              <a:t>革命任务：反帝反封建</a:t>
            </a:r>
            <a:endParaRPr lang="zh-CN" altLang="en-US" sz="2800" b="1" dirty="0">
              <a:solidFill>
                <a:schemeClr val="bg1"/>
              </a:solidFill>
              <a:latin typeface="黑体" panose="02010609060101010101" pitchFamily="49" charset="-122"/>
              <a:ea typeface="黑体" panose="02010609060101010101" pitchFamily="49" charset="-122"/>
            </a:endParaRPr>
          </a:p>
          <a:p>
            <a:r>
              <a:rPr lang="zh-CN" altLang="en-US" sz="2800" b="1" dirty="0">
                <a:solidFill>
                  <a:schemeClr val="bg1"/>
                </a:solidFill>
                <a:latin typeface="黑体" panose="02010609060101010101" pitchFamily="49" charset="-122"/>
                <a:ea typeface="黑体" panose="02010609060101010101" pitchFamily="49" charset="-122"/>
                <a:sym typeface="+mn-ea"/>
              </a:rPr>
              <a:t>革命性质：资产阶级民主革命</a:t>
            </a:r>
            <a:endParaRPr lang="zh-CN" altLang="en-US" sz="2800" b="1" dirty="0">
              <a:solidFill>
                <a:schemeClr val="bg1"/>
              </a:solidFill>
              <a:latin typeface="黑体" panose="02010609060101010101" pitchFamily="49" charset="-122"/>
              <a:ea typeface="黑体" panose="02010609060101010101" pitchFamily="49" charset="-122"/>
            </a:endParaRPr>
          </a:p>
        </p:txBody>
      </p:sp>
      <p:grpSp>
        <p:nvGrpSpPr>
          <p:cNvPr id="94" name="组合 93"/>
          <p:cNvGrpSpPr/>
          <p:nvPr>
            <p:custDataLst>
              <p:tags r:id="rId25"/>
            </p:custDataLst>
          </p:nvPr>
        </p:nvGrpSpPr>
        <p:grpSpPr>
          <a:xfrm rot="20224396">
            <a:off x="6434455" y="920115"/>
            <a:ext cx="2541905" cy="583565"/>
            <a:chOff x="8554303" y="5967181"/>
            <a:chExt cx="2140203" cy="663684"/>
          </a:xfrm>
        </p:grpSpPr>
        <p:sp>
          <p:nvSpPr>
            <p:cNvPr id="95" name="矩形 94"/>
            <p:cNvSpPr/>
            <p:nvPr>
              <p:custDataLst>
                <p:tags r:id="rId26"/>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pic>
          <p:nvPicPr>
            <p:cNvPr id="96" name="图片 95"/>
            <p:cNvPicPr>
              <a:picLocks noChangeAspect="1"/>
            </p:cNvPicPr>
            <p:nvPr>
              <p:custDataLst>
                <p:tags r:id="rId27"/>
              </p:custDataLst>
            </p:nvPr>
          </p:nvPicPr>
          <p:blipFill>
            <a:blip r:embed="rId28"/>
            <a:stretch>
              <a:fillRect/>
            </a:stretch>
          </p:blipFill>
          <p:spPr>
            <a:xfrm>
              <a:off x="8903518" y="5988768"/>
              <a:ext cx="1465739" cy="608584"/>
            </a:xfrm>
            <a:prstGeom prst="rect">
              <a:avLst/>
            </a:prstGeom>
          </p:spPr>
        </p:pic>
        <p:sp>
          <p:nvSpPr>
            <p:cNvPr id="97" name="矩形 96"/>
            <p:cNvSpPr/>
            <p:nvPr>
              <p:custDataLst>
                <p:tags r:id="rId29"/>
              </p:custDataLst>
            </p:nvPr>
          </p:nvSpPr>
          <p:spPr>
            <a:xfrm>
              <a:off x="8554303" y="5967181"/>
              <a:ext cx="2140203" cy="663684"/>
            </a:xfrm>
            <a:prstGeom prst="rect">
              <a:avLst/>
            </a:prstGeom>
          </p:spPr>
          <p:txBody>
            <a:bodyPr wrap="square">
              <a:spAutoFit/>
            </a:bodyPr>
            <a:lstStyle/>
            <a:p>
              <a:pPr algn="ctr"/>
              <a:r>
                <a:rPr lang="zh-CN" altLang="en-US" sz="3200" b="1" dirty="0">
                  <a:solidFill>
                    <a:srgbClr val="FF0000"/>
                  </a:solidFill>
                  <a:latin typeface="隶书" panose="02010509060101010101" pitchFamily="49" charset="-122"/>
                  <a:ea typeface="隶书" panose="02010509060101010101" pitchFamily="49" charset="-122"/>
                </a:rPr>
                <a:t>时空观念</a:t>
              </a:r>
              <a:endParaRPr lang="zh-CN" altLang="en-US" sz="3200" b="1" dirty="0">
                <a:solidFill>
                  <a:srgbClr val="FF0000"/>
                </a:solidFill>
                <a:latin typeface="隶书" panose="02010509060101010101" pitchFamily="49" charset="-122"/>
                <a:ea typeface="隶书" panose="02010509060101010101" pitchFamily="49" charset="-122"/>
              </a:endParaRPr>
            </a:p>
          </p:txBody>
        </p:sp>
      </p:grpSp>
      <p:grpSp>
        <p:nvGrpSpPr>
          <p:cNvPr id="3" name="组合 2"/>
          <p:cNvGrpSpPr/>
          <p:nvPr>
            <p:custDataLst>
              <p:tags r:id="rId30"/>
            </p:custDataLst>
          </p:nvPr>
        </p:nvGrpSpPr>
        <p:grpSpPr>
          <a:xfrm rot="20224396">
            <a:off x="8354695" y="1121410"/>
            <a:ext cx="2541905" cy="583565"/>
            <a:chOff x="8554303" y="5967181"/>
            <a:chExt cx="2140203" cy="663684"/>
          </a:xfrm>
        </p:grpSpPr>
        <p:sp>
          <p:nvSpPr>
            <p:cNvPr id="5" name="矩形 4"/>
            <p:cNvSpPr/>
            <p:nvPr>
              <p:custDataLst>
                <p:tags r:id="rId31"/>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pic>
          <p:nvPicPr>
            <p:cNvPr id="6" name="图片 5"/>
            <p:cNvPicPr>
              <a:picLocks noChangeAspect="1"/>
            </p:cNvPicPr>
            <p:nvPr>
              <p:custDataLst>
                <p:tags r:id="rId32"/>
              </p:custDataLst>
            </p:nvPr>
          </p:nvPicPr>
          <p:blipFill>
            <a:blip r:embed="rId28"/>
            <a:stretch>
              <a:fillRect/>
            </a:stretch>
          </p:blipFill>
          <p:spPr>
            <a:xfrm>
              <a:off x="8903518" y="5988768"/>
              <a:ext cx="1465739" cy="608584"/>
            </a:xfrm>
            <a:prstGeom prst="rect">
              <a:avLst/>
            </a:prstGeom>
          </p:spPr>
        </p:pic>
        <p:sp>
          <p:nvSpPr>
            <p:cNvPr id="7" name="矩形 6"/>
            <p:cNvSpPr/>
            <p:nvPr>
              <p:custDataLst>
                <p:tags r:id="rId33"/>
              </p:custDataLst>
            </p:nvPr>
          </p:nvSpPr>
          <p:spPr>
            <a:xfrm>
              <a:off x="8554303" y="5967181"/>
              <a:ext cx="2140203" cy="663684"/>
            </a:xfrm>
            <a:prstGeom prst="rect">
              <a:avLst/>
            </a:prstGeom>
          </p:spPr>
          <p:txBody>
            <a:bodyPr wrap="square">
              <a:spAutoFit/>
            </a:bodyPr>
            <a:lstStyle/>
            <a:p>
              <a:pPr algn="ctr"/>
              <a:r>
                <a:rPr lang="zh-CN" altLang="en-US" sz="3200" b="1">
                  <a:solidFill>
                    <a:srgbClr val="FF0000"/>
                  </a:solidFill>
                  <a:latin typeface="隶书" panose="02010509060101010101" pitchFamily="49" charset="-122"/>
                  <a:ea typeface="隶书" panose="02010509060101010101" pitchFamily="49" charset="-122"/>
                </a:rPr>
                <a:t>历史解释</a:t>
              </a:r>
              <a:endParaRPr lang="zh-CN" altLang="en-US" sz="3200" b="1">
                <a:solidFill>
                  <a:srgbClr val="FF0000"/>
                </a:solidFill>
                <a:latin typeface="隶书" panose="02010509060101010101" pitchFamily="49" charset="-122"/>
                <a:ea typeface="隶书" panose="020105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blinds(horizontal)">
                                      <p:cBhvr>
                                        <p:cTn id="13" dur="500"/>
                                        <p:tgtEl>
                                          <p:spTgt spid="4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fade">
                                      <p:cBhvr>
                                        <p:cTn id="24" dur="500"/>
                                        <p:tgtEl>
                                          <p:spTgt spid="6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4"/>
                                        </p:tgtEl>
                                        <p:attrNameLst>
                                          <p:attrName>style.visibility</p:attrName>
                                        </p:attrNameLst>
                                      </p:cBhvr>
                                      <p:to>
                                        <p:strVal val="visible"/>
                                      </p:to>
                                    </p:set>
                                    <p:animEffect transition="in" filter="fade">
                                      <p:cBhvr>
                                        <p:cTn id="32" dur="500"/>
                                        <p:tgtEl>
                                          <p:spTgt spid="6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wipe(down)">
                                      <p:cBhvr>
                                        <p:cTn id="42" dur="500"/>
                                        <p:tgtEl>
                                          <p:spTgt spid="4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down)">
                                      <p:cBhvr>
                                        <p:cTn id="45" dur="500"/>
                                        <p:tgtEl>
                                          <p:spTgt spid="46"/>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2"/>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94"/>
                                        </p:tgtEl>
                                        <p:attrNameLst>
                                          <p:attrName>style.visibility</p:attrName>
                                        </p:attrNameLst>
                                      </p:cBhvr>
                                      <p:to>
                                        <p:strVal val="visible"/>
                                      </p:to>
                                    </p:set>
                                    <p:anim calcmode="lin" valueType="num">
                                      <p:cBhvr>
                                        <p:cTn id="54" dur="500" fill="hold"/>
                                        <p:tgtEl>
                                          <p:spTgt spid="94"/>
                                        </p:tgtEl>
                                        <p:attrNameLst>
                                          <p:attrName>ppt_w</p:attrName>
                                        </p:attrNameLst>
                                      </p:cBhvr>
                                      <p:tavLst>
                                        <p:tav tm="0">
                                          <p:val>
                                            <p:fltVal val="0"/>
                                          </p:val>
                                        </p:tav>
                                        <p:tav tm="100000">
                                          <p:val>
                                            <p:strVal val="#ppt_w"/>
                                          </p:val>
                                        </p:tav>
                                      </p:tavLst>
                                    </p:anim>
                                    <p:anim calcmode="lin" valueType="num">
                                      <p:cBhvr>
                                        <p:cTn id="55" dur="500" fill="hold"/>
                                        <p:tgtEl>
                                          <p:spTgt spid="94"/>
                                        </p:tgtEl>
                                        <p:attrNameLst>
                                          <p:attrName>ppt_h</p:attrName>
                                        </p:attrNameLst>
                                      </p:cBhvr>
                                      <p:tavLst>
                                        <p:tav tm="0">
                                          <p:val>
                                            <p:fltVal val="0"/>
                                          </p:val>
                                        </p:tav>
                                        <p:tav tm="100000">
                                          <p:val>
                                            <p:strVal val="#ppt_h"/>
                                          </p:val>
                                        </p:tav>
                                      </p:tavLst>
                                    </p:anim>
                                    <p:animEffect transition="in" filter="fade">
                                      <p:cBhvr>
                                        <p:cTn id="56" dur="500"/>
                                        <p:tgtEl>
                                          <p:spTgt spid="94"/>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3"/>
                                        </p:tgtEl>
                                        <p:attrNameLst>
                                          <p:attrName>style.visibility</p:attrName>
                                        </p:attrNameLst>
                                      </p:cBhvr>
                                      <p:to>
                                        <p:strVal val="visible"/>
                                      </p:to>
                                    </p:set>
                                    <p:anim calcmode="lin" valueType="num">
                                      <p:cBhvr>
                                        <p:cTn id="61" dur="500" fill="hold"/>
                                        <p:tgtEl>
                                          <p:spTgt spid="3"/>
                                        </p:tgtEl>
                                        <p:attrNameLst>
                                          <p:attrName>ppt_w</p:attrName>
                                        </p:attrNameLst>
                                      </p:cBhvr>
                                      <p:tavLst>
                                        <p:tav tm="0">
                                          <p:val>
                                            <p:fltVal val="0"/>
                                          </p:val>
                                        </p:tav>
                                        <p:tav tm="100000">
                                          <p:val>
                                            <p:strVal val="#ppt_w"/>
                                          </p:val>
                                        </p:tav>
                                      </p:tavLst>
                                    </p:anim>
                                    <p:anim calcmode="lin" valueType="num">
                                      <p:cBhvr>
                                        <p:cTn id="62" dur="500" fill="hold"/>
                                        <p:tgtEl>
                                          <p:spTgt spid="3"/>
                                        </p:tgtEl>
                                        <p:attrNameLst>
                                          <p:attrName>ppt_h</p:attrName>
                                        </p:attrNameLst>
                                      </p:cBhvr>
                                      <p:tavLst>
                                        <p:tav tm="0">
                                          <p:val>
                                            <p:fltVal val="0"/>
                                          </p:val>
                                        </p:tav>
                                        <p:tav tm="100000">
                                          <p:val>
                                            <p:strVal val="#ppt_h"/>
                                          </p:val>
                                        </p:tav>
                                      </p:tavLst>
                                    </p:anim>
                                    <p:animEffect transition="in" filter="fade">
                                      <p:cBhvr>
                                        <p:cTn id="6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9" grpId="0"/>
      <p:bldP spid="20" grpId="0"/>
      <p:bldP spid="22" grpId="0"/>
      <p:bldP spid="63" grpId="0"/>
      <p:bldP spid="45" grpId="0" bldLvl="0" animBg="1"/>
      <p:bldP spid="46" grpId="0" bldLvl="0" animBg="1"/>
      <p:bldP spid="64" grpId="0"/>
      <p:bldP spid="12" grpId="0" bldLvl="0" animBg="1"/>
      <p:bldP spid="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34"/>
          <p:cNvSpPr/>
          <p:nvPr/>
        </p:nvSpPr>
        <p:spPr>
          <a:xfrm>
            <a:off x="4996206" y="259405"/>
            <a:ext cx="2425700" cy="417195"/>
          </a:xfrm>
          <a:prstGeom prst="round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五四精神</a:t>
            </a:r>
            <a:endParaRPr lang="zh-CN" altLang="en-US" sz="2400" dirty="0">
              <a:latin typeface="黑体" panose="02010609060101010101" pitchFamily="49" charset="-122"/>
              <a:ea typeface="黑体" panose="02010609060101010101" pitchFamily="49" charset="-122"/>
            </a:endParaRPr>
          </a:p>
        </p:txBody>
      </p:sp>
      <p:sp>
        <p:nvSpPr>
          <p:cNvPr id="34" name="TextBox 33"/>
          <p:cNvSpPr txBox="1">
            <a:spLocks noChangeArrowheads="1"/>
          </p:cNvSpPr>
          <p:nvPr>
            <p:custDataLst>
              <p:tags r:id="rId1"/>
            </p:custDataLst>
          </p:nvPr>
        </p:nvSpPr>
        <p:spPr bwMode="auto">
          <a:xfrm>
            <a:off x="5428703" y="5262709"/>
            <a:ext cx="613283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a:ea typeface="宋体" panose="02010600030101010101" pitchFamily="2" charset="-122"/>
              </a:defRPr>
            </a:lvl1pPr>
            <a:lvl2pPr marL="742950" indent="-285750">
              <a:defRPr>
                <a:solidFill>
                  <a:schemeClr val="tx1"/>
                </a:solidFill>
                <a:latin typeface="Arial" panose="020B0604020202020204"/>
                <a:ea typeface="宋体" panose="02010600030101010101" pitchFamily="2" charset="-122"/>
              </a:defRPr>
            </a:lvl2pPr>
            <a:lvl3pPr marL="1143000" indent="-228600">
              <a:defRPr>
                <a:solidFill>
                  <a:schemeClr val="tx1"/>
                </a:solidFill>
                <a:latin typeface="Arial" panose="020B0604020202020204"/>
                <a:ea typeface="宋体" panose="02010600030101010101" pitchFamily="2" charset="-122"/>
              </a:defRPr>
            </a:lvl3pPr>
            <a:lvl4pPr marL="1600200" indent="-228600">
              <a:defRPr>
                <a:solidFill>
                  <a:schemeClr val="tx1"/>
                </a:solidFill>
                <a:latin typeface="Arial" panose="020B0604020202020204"/>
                <a:ea typeface="宋体" panose="02010600030101010101" pitchFamily="2" charset="-122"/>
              </a:defRPr>
            </a:lvl4pPr>
            <a:lvl5pPr marL="2057400" indent="-228600">
              <a:defRPr>
                <a:solidFill>
                  <a:schemeClr val="tx1"/>
                </a:solidFill>
                <a:latin typeface="Arial" panose="020B0604020202020204"/>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a:ea typeface="宋体" panose="02010600030101010101" pitchFamily="2" charset="-122"/>
              </a:defRPr>
            </a:lvl9pPr>
          </a:lstStyle>
          <a:p>
            <a:pPr fontAlgn="auto">
              <a:spcBef>
                <a:spcPct val="0"/>
              </a:spcBef>
              <a:spcAft>
                <a:spcPct val="0"/>
              </a:spcAft>
              <a:defRPr/>
            </a:pPr>
            <a:r>
              <a:rPr lang="zh-CN" altLang="en-US" sz="2800" dirty="0">
                <a:solidFill>
                  <a:srgbClr val="0000FF"/>
                </a:solidFill>
                <a:effectLst/>
                <a:latin typeface="黑体" panose="02010609060101010101" pitchFamily="49" charset="-122"/>
                <a:ea typeface="黑体" panose="02010609060101010101" pitchFamily="49" charset="-122"/>
                <a:cs typeface="黑体" panose="02010609060101010101" pitchFamily="49" charset="-122"/>
              </a:rPr>
              <a:t>思考：</a:t>
            </a:r>
            <a:r>
              <a:rPr lang="zh-CN" altLang="en-US" sz="2800" dirty="0">
                <a:solidFill>
                  <a:srgbClr val="0000FF"/>
                </a:solidFill>
                <a:effectLst/>
                <a:latin typeface="黑体" panose="02010609060101010101" pitchFamily="49" charset="-122"/>
                <a:ea typeface="黑体" panose="02010609060101010101" pitchFamily="49" charset="-122"/>
                <a:cs typeface="黑体" panose="02010609060101010101" pitchFamily="49" charset="-122"/>
                <a:sym typeface="+mn-ea"/>
              </a:rPr>
              <a:t>你认为</a:t>
            </a:r>
            <a:r>
              <a:rPr lang="zh-CN" altLang="en-US" sz="2800" dirty="0">
                <a:solidFill>
                  <a:srgbClr val="FF0000"/>
                </a:solidFill>
                <a:effectLst/>
                <a:latin typeface="黑体" panose="02010609060101010101" pitchFamily="49" charset="-122"/>
                <a:ea typeface="黑体" panose="02010609060101010101" pitchFamily="49" charset="-122"/>
                <a:cs typeface="黑体" panose="02010609060101010101" pitchFamily="49" charset="-122"/>
                <a:sym typeface="+mn-ea"/>
              </a:rPr>
              <a:t>五四精神</a:t>
            </a:r>
            <a:r>
              <a:rPr lang="zh-CN" altLang="en-US" sz="2800" dirty="0">
                <a:solidFill>
                  <a:srgbClr val="0000FF"/>
                </a:solidFill>
                <a:effectLst/>
                <a:latin typeface="黑体" panose="02010609060101010101" pitchFamily="49" charset="-122"/>
                <a:ea typeface="黑体" panose="02010609060101010101" pitchFamily="49" charset="-122"/>
                <a:cs typeface="黑体" panose="02010609060101010101" pitchFamily="49" charset="-122"/>
                <a:sym typeface="+mn-ea"/>
              </a:rPr>
              <a:t>的内涵是什么？</a:t>
            </a:r>
            <a:endParaRPr lang="zh-CN" altLang="en-US" sz="2800" dirty="0">
              <a:solidFill>
                <a:srgbClr val="0000FF"/>
              </a:solidFill>
              <a:effectLst/>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文本框 3"/>
          <p:cNvSpPr txBox="1"/>
          <p:nvPr/>
        </p:nvSpPr>
        <p:spPr>
          <a:xfrm>
            <a:off x="419450" y="964734"/>
            <a:ext cx="4714612" cy="4832092"/>
          </a:xfrm>
          <a:prstGeom prst="rect">
            <a:avLst/>
          </a:prstGeom>
          <a:solidFill>
            <a:schemeClr val="bg1">
              <a:lumMod val="75000"/>
            </a:schemeClr>
          </a:solidFill>
        </p:spPr>
        <p:txBody>
          <a:bodyPr wrap="square" rtlCol="0" anchor="t">
            <a:spAutoFit/>
          </a:bodyPr>
          <a:lstStyle/>
          <a:p>
            <a:pPr algn="just"/>
            <a:r>
              <a:rPr lang="zh-CN" altLang="en-US" sz="2200" dirty="0">
                <a:ea typeface="黑体" panose="02010609060101010101" pitchFamily="49" charset="-122"/>
              </a:rPr>
              <a:t>五四是什么,什么是五四?</a:t>
            </a:r>
            <a:endParaRPr lang="zh-CN" altLang="en-US" sz="2200" dirty="0">
              <a:ea typeface="黑体" panose="02010609060101010101" pitchFamily="49" charset="-122"/>
            </a:endParaRPr>
          </a:p>
          <a:p>
            <a:pPr algn="just"/>
            <a:r>
              <a:rPr lang="zh-CN" altLang="en-US" sz="2200" dirty="0">
                <a:ea typeface="黑体" panose="02010609060101010101" pitchFamily="49" charset="-122"/>
              </a:rPr>
              <a:t>在五四运动爆发之后的一百多年里,这两个问题一直众说纷纭。</a:t>
            </a:r>
            <a:endParaRPr lang="zh-CN" altLang="en-US" sz="2200" dirty="0">
              <a:ea typeface="黑体" panose="02010609060101010101" pitchFamily="49" charset="-122"/>
            </a:endParaRPr>
          </a:p>
          <a:p>
            <a:pPr algn="just"/>
            <a:r>
              <a:rPr lang="zh-CN" altLang="en-US" sz="2200" dirty="0">
                <a:ea typeface="黑体" panose="02010609060101010101" pitchFamily="49" charset="-122"/>
              </a:rPr>
              <a:t>但当我们揭开笼罩在五四身上的层层光环后,会发现五四不仅仅是一场学生运动,也不仅仅是一场“打倒孔家店”的反传统运动,更不可能只是宣扬民主目由的廉价舞台,“五四”是一个时代的节点,是千年荣耀的骄傲与近代百年屈导的悲哀的交汇点,中国知识精英在这个节点开始重新寻找方向,开始踏上救赎国家,救赎民族,乃至救赎自我的道路。</a:t>
            </a:r>
            <a:endParaRPr lang="zh-CN" altLang="en-US" sz="2200" dirty="0">
              <a:ea typeface="黑体" panose="02010609060101010101" pitchFamily="49" charset="-122"/>
            </a:endParaRPr>
          </a:p>
          <a:p>
            <a:pPr algn="just"/>
            <a:r>
              <a:rPr lang="zh-CN" altLang="en-US" sz="2200" dirty="0">
                <a:ea typeface="黑体" panose="02010609060101010101" pitchFamily="49" charset="-122"/>
              </a:rPr>
              <a:t>救赎,自兹而始,终点仍未到达·...</a:t>
            </a:r>
            <a:endParaRPr lang="zh-CN" altLang="en-US" sz="2200" dirty="0">
              <a:ea typeface="黑体" panose="02010609060101010101" pitchFamily="49" charset="-122"/>
            </a:endParaRPr>
          </a:p>
        </p:txBody>
      </p:sp>
      <p:sp>
        <p:nvSpPr>
          <p:cNvPr id="29" name="文本框 28"/>
          <p:cNvSpPr txBox="1"/>
          <p:nvPr/>
        </p:nvSpPr>
        <p:spPr>
          <a:xfrm>
            <a:off x="1436820" y="5937500"/>
            <a:ext cx="9729470" cy="460375"/>
          </a:xfrm>
          <a:prstGeom prst="rect">
            <a:avLst/>
          </a:prstGeom>
          <a:solidFill>
            <a:schemeClr val="accent3">
              <a:lumMod val="50000"/>
            </a:schemeClr>
          </a:solidFill>
          <a:ln w="28575">
            <a:solidFill>
              <a:srgbClr val="326185"/>
            </a:solidFill>
            <a:prstDash val="dash"/>
          </a:ln>
        </p:spPr>
        <p:txBody>
          <a:bodyPr wrap="square" rtlCol="0">
            <a:spAutoFit/>
          </a:bodyPr>
          <a:lstStyle/>
          <a:p>
            <a:pPr algn="ctr"/>
            <a:r>
              <a:rPr lang="zh-CN" altLang="en-US" sz="2400" b="1" dirty="0">
                <a:solidFill>
                  <a:srgbClr val="FFFF00"/>
                </a:solidFill>
                <a:latin typeface="黑体" panose="02010609060101010101" pitchFamily="49" charset="-122"/>
                <a:ea typeface="黑体" panose="02010609060101010101" pitchFamily="49" charset="-122"/>
              </a:rPr>
              <a:t>五四精神：爱国、进步、民主、科学（核心：爱国主义精神）</a:t>
            </a:r>
            <a:endParaRPr lang="zh-CN" altLang="en-US" sz="2400" b="1" dirty="0">
              <a:solidFill>
                <a:srgbClr val="FFFF00"/>
              </a:solidFill>
              <a:latin typeface="黑体" panose="02010609060101010101" pitchFamily="49" charset="-122"/>
              <a:ea typeface="黑体" panose="02010609060101010101" pitchFamily="49" charset="-122"/>
            </a:endParaRPr>
          </a:p>
        </p:txBody>
      </p:sp>
      <p:grpSp>
        <p:nvGrpSpPr>
          <p:cNvPr id="94" name="组合 93"/>
          <p:cNvGrpSpPr/>
          <p:nvPr>
            <p:custDataLst>
              <p:tags r:id="rId2"/>
            </p:custDataLst>
          </p:nvPr>
        </p:nvGrpSpPr>
        <p:grpSpPr>
          <a:xfrm rot="20224396">
            <a:off x="1974850" y="4620895"/>
            <a:ext cx="2541905" cy="583565"/>
            <a:chOff x="8554303" y="5967181"/>
            <a:chExt cx="2140203" cy="663684"/>
          </a:xfrm>
        </p:grpSpPr>
        <p:sp>
          <p:nvSpPr>
            <p:cNvPr id="95" name="矩形 94"/>
            <p:cNvSpPr/>
            <p:nvPr>
              <p:custDataLst>
                <p:tags r:id="rId3"/>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pic>
          <p:nvPicPr>
            <p:cNvPr id="96" name="图片 95"/>
            <p:cNvPicPr>
              <a:picLocks noChangeAspect="1"/>
            </p:cNvPicPr>
            <p:nvPr>
              <p:custDataLst>
                <p:tags r:id="rId4"/>
              </p:custDataLst>
            </p:nvPr>
          </p:nvPicPr>
          <p:blipFill>
            <a:blip r:embed="rId5"/>
            <a:stretch>
              <a:fillRect/>
            </a:stretch>
          </p:blipFill>
          <p:spPr>
            <a:xfrm>
              <a:off x="8903518" y="5988768"/>
              <a:ext cx="1465739" cy="608584"/>
            </a:xfrm>
            <a:prstGeom prst="rect">
              <a:avLst/>
            </a:prstGeom>
          </p:spPr>
        </p:pic>
        <p:sp>
          <p:nvSpPr>
            <p:cNvPr id="97" name="矩形 96"/>
            <p:cNvSpPr/>
            <p:nvPr>
              <p:custDataLst>
                <p:tags r:id="rId6"/>
              </p:custDataLst>
            </p:nvPr>
          </p:nvSpPr>
          <p:spPr>
            <a:xfrm>
              <a:off x="8554303" y="5967181"/>
              <a:ext cx="2140203" cy="663684"/>
            </a:xfrm>
            <a:prstGeom prst="rect">
              <a:avLst/>
            </a:prstGeom>
          </p:spPr>
          <p:txBody>
            <a:bodyPr wrap="square">
              <a:spAutoFit/>
            </a:bodyPr>
            <a:lstStyle/>
            <a:p>
              <a:pPr algn="ctr"/>
              <a:r>
                <a:rPr lang="zh-CN" altLang="en-US" sz="3200" b="1">
                  <a:solidFill>
                    <a:srgbClr val="FF0000"/>
                  </a:solidFill>
                  <a:latin typeface="隶书" panose="02010509060101010101" pitchFamily="49" charset="-122"/>
                  <a:ea typeface="隶书" panose="02010509060101010101" pitchFamily="49" charset="-122"/>
                </a:rPr>
                <a:t>家国情怀</a:t>
              </a:r>
              <a:endParaRPr lang="zh-CN" altLang="en-US" sz="3200" b="1">
                <a:solidFill>
                  <a:srgbClr val="FF0000"/>
                </a:solidFill>
                <a:latin typeface="隶书" panose="02010509060101010101" pitchFamily="49" charset="-122"/>
                <a:ea typeface="隶书" panose="02010509060101010101" pitchFamily="49" charset="-122"/>
              </a:endParaRPr>
            </a:p>
          </p:txBody>
        </p:sp>
      </p:grpSp>
      <p:pic>
        <p:nvPicPr>
          <p:cNvPr id="2" name="media2.wmv">
            <a:hlinkClick r:id="" action="ppaction://media"/>
          </p:cNvPr>
          <p:cNvPicPr>
            <a:picLocks noChangeAspect="1"/>
          </p:cNvPicPr>
          <p:nvPr>
            <a:videoFile r:link="rId7"/>
            <p:extLst>
              <p:ext uri="{DAA4B4D4-6D71-4841-9C94-3DE7FCFB9230}">
                <p14:media xmlns:p14="http://schemas.microsoft.com/office/powerpoint/2010/main" r:embed="rId8"/>
              </p:ext>
            </p:extLst>
          </p:nvPr>
        </p:nvPicPr>
        <p:blipFill>
          <a:blip r:embed="rId9"/>
          <a:stretch>
            <a:fillRect/>
          </a:stretch>
        </p:blipFill>
        <p:spPr>
          <a:xfrm>
            <a:off x="5209563" y="964735"/>
            <a:ext cx="6496902" cy="417771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additive="base">
                                        <p:cTn id="19" dur="500" fill="hold"/>
                                        <p:tgtEl>
                                          <p:spTgt spid="94"/>
                                        </p:tgtEl>
                                        <p:attrNameLst>
                                          <p:attrName>ppt_x</p:attrName>
                                        </p:attrNameLst>
                                      </p:cBhvr>
                                      <p:tavLst>
                                        <p:tav tm="0">
                                          <p:val>
                                            <p:strVal val="#ppt_x"/>
                                          </p:val>
                                        </p:tav>
                                        <p:tav tm="100000">
                                          <p:val>
                                            <p:strVal val="#ppt_x"/>
                                          </p:val>
                                        </p:tav>
                                      </p:tavLst>
                                    </p:anim>
                                    <p:anim calcmode="lin" valueType="num">
                                      <p:cBhvr additive="base">
                                        <p:cTn id="20"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2"/>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p:cTn id="25" dur="1" fill="hold"/>
                                        <p:tgtEl>
                                          <p:spTgt spid="2"/>
                                        </p:tgtEl>
                                      </p:cBhvr>
                                    </p:cmd>
                                  </p:childTnLst>
                                </p:cTn>
                              </p:par>
                            </p:childTnLst>
                          </p:cTn>
                        </p:par>
                      </p:childTnLst>
                    </p:cTn>
                  </p:par>
                </p:childTnLst>
              </p:cTn>
              <p:nextCondLst>
                <p:cond evt="onClick" delay="0">
                  <p:tgtEl>
                    <p:spTgt spid="2"/>
                  </p:tgtEl>
                </p:cond>
              </p:nextCondLst>
            </p:seq>
            <p:video>
              <p:cMediaNode vol="80000">
                <p:cTn id="26" fill="hold" display="0">
                  <p:stCondLst>
                    <p:cond delay="indefinite"/>
                  </p:stCondLst>
                </p:cTn>
                <p:tgtEl>
                  <p:spTgt spid="2"/>
                </p:tgtEl>
              </p:cMediaNode>
            </p:video>
          </p:childTnLst>
        </p:cTn>
      </p:par>
    </p:tnLst>
    <p:bldLst>
      <p:bldP spid="34" grpId="0"/>
      <p:bldP spid="34" grpId="1"/>
      <p:bldP spid="29" grpId="0" animBg="1"/>
      <p:bldP spid="29"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2551293" y="947955"/>
            <a:ext cx="7247047" cy="5385733"/>
          </a:xfrm>
          <a:prstGeom prst="rect">
            <a:avLst/>
          </a:prstGeo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665480" y="1097280"/>
            <a:ext cx="10861040" cy="5678478"/>
          </a:xfrm>
          <a:prstGeom prst="rect">
            <a:avLst/>
          </a:prstGeom>
          <a:noFill/>
          <a:ln w="9525">
            <a:noFill/>
          </a:ln>
        </p:spPr>
        <p:txBody>
          <a:bodyPr wrap="square">
            <a:spAutoFit/>
          </a:bodyPr>
          <a:lstStyle/>
          <a:p>
            <a:pPr indent="0">
              <a:lnSpc>
                <a:spcPct val="150000"/>
              </a:lnSpc>
            </a:pPr>
            <a:r>
              <a:rPr lang="en-US" sz="2200" b="0" dirty="0">
                <a:latin typeface="黑体" panose="02010609060101010101" pitchFamily="49" charset="-122"/>
                <a:ea typeface="黑体" panose="02010609060101010101" pitchFamily="49" charset="-122"/>
                <a:cs typeface="宋体" panose="02010600030101010101" pitchFamily="2" charset="-122"/>
              </a:rPr>
              <a:t>1</a:t>
            </a:r>
            <a:r>
              <a:rPr lang="zh-CN" sz="2200" b="0" dirty="0">
                <a:latin typeface="黑体" panose="02010609060101010101" pitchFamily="49" charset="-122"/>
                <a:ea typeface="黑体" panose="02010609060101010101" pitchFamily="49" charset="-122"/>
                <a:cs typeface="宋体" panose="02010600030101010101" pitchFamily="2" charset="-122"/>
              </a:rPr>
              <a:t>．</a:t>
            </a:r>
            <a:r>
              <a:rPr lang="en-US" sz="2200" b="0" dirty="0">
                <a:latin typeface="黑体" panose="02010609060101010101" pitchFamily="49" charset="-122"/>
                <a:ea typeface="黑体" panose="02010609060101010101" pitchFamily="49" charset="-122"/>
                <a:cs typeface="宋体" panose="02010600030101010101" pitchFamily="2" charset="-122"/>
              </a:rPr>
              <a:t>“</a:t>
            </a:r>
            <a:r>
              <a:rPr lang="zh-CN" sz="2200" b="0" dirty="0">
                <a:latin typeface="黑体" panose="02010609060101010101" pitchFamily="49" charset="-122"/>
                <a:ea typeface="黑体" panose="02010609060101010101" pitchFamily="49" charset="-122"/>
                <a:cs typeface="宋体" panose="02010600030101010101" pitchFamily="2" charset="-122"/>
              </a:rPr>
              <a:t>这场运动之所以成为新民主主义革命的开端，不仅仅是因为中国工人阶级开始作为独立的政治力量登上历史舞台，对这场斗争的胜利起到了决定性作用，更重要的是，促进了马克思主义与中国工人运动的结合。</a:t>
            </a:r>
            <a:r>
              <a:rPr lang="en-US" sz="2200" b="0" dirty="0">
                <a:latin typeface="黑体" panose="02010609060101010101" pitchFamily="49" charset="-122"/>
                <a:ea typeface="黑体" panose="02010609060101010101" pitchFamily="49" charset="-122"/>
                <a:cs typeface="宋体" panose="02010600030101010101" pitchFamily="2" charset="-122"/>
              </a:rPr>
              <a:t>”</a:t>
            </a:r>
            <a:r>
              <a:rPr lang="zh-CN" sz="2200" b="0" dirty="0">
                <a:latin typeface="黑体" panose="02010609060101010101" pitchFamily="49" charset="-122"/>
                <a:ea typeface="黑体" panose="02010609060101010101" pitchFamily="49" charset="-122"/>
                <a:cs typeface="宋体" panose="02010600030101010101" pitchFamily="2" charset="-122"/>
              </a:rPr>
              <a:t>文中</a:t>
            </a:r>
            <a:r>
              <a:rPr lang="en-US" sz="2200" b="0" dirty="0">
                <a:latin typeface="黑体" panose="02010609060101010101" pitchFamily="49" charset="-122"/>
                <a:ea typeface="黑体" panose="02010609060101010101" pitchFamily="49" charset="-122"/>
                <a:cs typeface="宋体" panose="02010600030101010101" pitchFamily="2" charset="-122"/>
              </a:rPr>
              <a:t>“</a:t>
            </a:r>
            <a:r>
              <a:rPr lang="zh-CN" sz="2200" b="0" dirty="0">
                <a:latin typeface="黑体" panose="02010609060101010101" pitchFamily="49" charset="-122"/>
                <a:ea typeface="黑体" panose="02010609060101010101" pitchFamily="49" charset="-122"/>
                <a:cs typeface="宋体" panose="02010600030101010101" pitchFamily="2" charset="-122"/>
              </a:rPr>
              <a:t>这场运动</a:t>
            </a:r>
            <a:r>
              <a:rPr lang="en-US" sz="2200" b="0" dirty="0">
                <a:latin typeface="黑体" panose="02010609060101010101" pitchFamily="49" charset="-122"/>
                <a:ea typeface="黑体" panose="02010609060101010101" pitchFamily="49" charset="-122"/>
                <a:cs typeface="宋体" panose="02010600030101010101" pitchFamily="2" charset="-122"/>
              </a:rPr>
              <a:t>”</a:t>
            </a:r>
            <a:r>
              <a:rPr lang="zh-CN" sz="2200" b="0" dirty="0">
                <a:latin typeface="黑体" panose="02010609060101010101" pitchFamily="49" charset="-122"/>
                <a:ea typeface="黑体" panose="02010609060101010101" pitchFamily="49" charset="-122"/>
                <a:cs typeface="宋体" panose="02010600030101010101" pitchFamily="2" charset="-122"/>
              </a:rPr>
              <a:t>指的是</a:t>
            </a:r>
            <a:r>
              <a:rPr lang="zh-CN" sz="2200" b="0" dirty="0" smtClean="0">
                <a:latin typeface="黑体" panose="02010609060101010101" pitchFamily="49" charset="-122"/>
                <a:ea typeface="黑体" panose="02010609060101010101" pitchFamily="49" charset="-122"/>
                <a:cs typeface="宋体" panose="02010600030101010101" pitchFamily="2" charset="-122"/>
              </a:rPr>
              <a:t>（</a:t>
            </a:r>
            <a:r>
              <a:rPr lang="en-US" altLang="zh-CN" sz="2200" b="0" dirty="0" smtClean="0">
                <a:latin typeface="黑体" panose="02010609060101010101" pitchFamily="49" charset="-122"/>
                <a:ea typeface="黑体" panose="02010609060101010101" pitchFamily="49" charset="-122"/>
                <a:cs typeface="宋体" panose="02010600030101010101" pitchFamily="2" charset="-122"/>
              </a:rPr>
              <a:t> </a:t>
            </a:r>
            <a:r>
              <a:rPr lang="en-US" sz="2200" b="0" dirty="0" smtClean="0">
                <a:latin typeface="黑体" panose="02010609060101010101" pitchFamily="49" charset="-122"/>
                <a:ea typeface="黑体" panose="02010609060101010101" pitchFamily="49" charset="-122"/>
                <a:cs typeface="宋体" panose="02010600030101010101" pitchFamily="2" charset="-122"/>
              </a:rPr>
              <a:t>   </a:t>
            </a:r>
            <a:r>
              <a:rPr lang="zh-CN" sz="2200" b="0" dirty="0">
                <a:latin typeface="黑体" panose="02010609060101010101" pitchFamily="49" charset="-122"/>
                <a:ea typeface="黑体" panose="02010609060101010101" pitchFamily="49" charset="-122"/>
                <a:cs typeface="宋体" panose="02010600030101010101" pitchFamily="2" charset="-122"/>
              </a:rPr>
              <a:t>）</a:t>
            </a:r>
            <a:endParaRPr lang="en-US" sz="22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200" b="0" dirty="0">
                <a:latin typeface="黑体" panose="02010609060101010101" pitchFamily="49" charset="-122"/>
                <a:ea typeface="黑体" panose="02010609060101010101" pitchFamily="49" charset="-122"/>
                <a:cs typeface="宋体" panose="02010600030101010101" pitchFamily="2" charset="-122"/>
              </a:rPr>
              <a:t>A</a:t>
            </a:r>
            <a:r>
              <a:rPr lang="zh-CN" sz="2200" b="0" dirty="0">
                <a:latin typeface="黑体" panose="02010609060101010101" pitchFamily="49" charset="-122"/>
                <a:ea typeface="黑体" panose="02010609060101010101" pitchFamily="49" charset="-122"/>
                <a:cs typeface="宋体" panose="02010600030101010101" pitchFamily="2" charset="-122"/>
              </a:rPr>
              <a:t>．二次革命</a:t>
            </a:r>
            <a:r>
              <a:rPr lang="en-US" sz="2200" b="0" dirty="0">
                <a:latin typeface="黑体" panose="02010609060101010101" pitchFamily="49" charset="-122"/>
                <a:ea typeface="黑体" panose="02010609060101010101" pitchFamily="49" charset="-122"/>
                <a:cs typeface="宋体" panose="02010600030101010101" pitchFamily="2" charset="-122"/>
              </a:rPr>
              <a:t>	B</a:t>
            </a:r>
            <a:r>
              <a:rPr lang="zh-CN" sz="2200" b="0" dirty="0">
                <a:latin typeface="黑体" panose="02010609060101010101" pitchFamily="49" charset="-122"/>
                <a:ea typeface="黑体" panose="02010609060101010101" pitchFamily="49" charset="-122"/>
                <a:cs typeface="宋体" panose="02010600030101010101" pitchFamily="2" charset="-122"/>
              </a:rPr>
              <a:t>．护国战争</a:t>
            </a:r>
            <a:r>
              <a:rPr lang="en-US" sz="2200" b="0" dirty="0">
                <a:latin typeface="黑体" panose="02010609060101010101" pitchFamily="49" charset="-122"/>
                <a:ea typeface="黑体" panose="02010609060101010101" pitchFamily="49" charset="-122"/>
                <a:cs typeface="宋体" panose="02010600030101010101" pitchFamily="2" charset="-122"/>
              </a:rPr>
              <a:t>	C</a:t>
            </a:r>
            <a:r>
              <a:rPr lang="zh-CN" sz="2200" b="0" dirty="0">
                <a:latin typeface="黑体" panose="02010609060101010101" pitchFamily="49" charset="-122"/>
                <a:ea typeface="黑体" panose="02010609060101010101" pitchFamily="49" charset="-122"/>
                <a:cs typeface="宋体" panose="02010600030101010101" pitchFamily="2" charset="-122"/>
              </a:rPr>
              <a:t>．五四运动</a:t>
            </a:r>
            <a:r>
              <a:rPr lang="en-US" sz="2200" b="0" dirty="0">
                <a:latin typeface="黑体" panose="02010609060101010101" pitchFamily="49" charset="-122"/>
                <a:ea typeface="黑体" panose="02010609060101010101" pitchFamily="49" charset="-122"/>
                <a:cs typeface="宋体" panose="02010600030101010101" pitchFamily="2" charset="-122"/>
              </a:rPr>
              <a:t>	D</a:t>
            </a:r>
            <a:r>
              <a:rPr lang="zh-CN" sz="2200" b="0" dirty="0">
                <a:latin typeface="黑体" panose="02010609060101010101" pitchFamily="49" charset="-122"/>
                <a:ea typeface="黑体" panose="02010609060101010101" pitchFamily="49" charset="-122"/>
                <a:cs typeface="宋体" panose="02010600030101010101" pitchFamily="2" charset="-122"/>
              </a:rPr>
              <a:t>．一二</a:t>
            </a:r>
            <a:r>
              <a:rPr lang="en-US" sz="2200" b="0" dirty="0">
                <a:latin typeface="黑体" panose="02010609060101010101" pitchFamily="49" charset="-122"/>
                <a:ea typeface="黑体" panose="02010609060101010101" pitchFamily="49" charset="-122"/>
                <a:cs typeface="宋体" panose="02010600030101010101" pitchFamily="2" charset="-122"/>
              </a:rPr>
              <a:t>·</a:t>
            </a:r>
            <a:r>
              <a:rPr lang="zh-CN" sz="2200" b="0" dirty="0">
                <a:latin typeface="黑体" panose="02010609060101010101" pitchFamily="49" charset="-122"/>
                <a:ea typeface="黑体" panose="02010609060101010101" pitchFamily="49" charset="-122"/>
                <a:cs typeface="宋体" panose="02010600030101010101" pitchFamily="2" charset="-122"/>
              </a:rPr>
              <a:t>九运动</a:t>
            </a:r>
            <a:endParaRPr lang="zh-CN" sz="22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endParaRPr lang="en-US" sz="22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200" b="0" dirty="0">
                <a:latin typeface="黑体" panose="02010609060101010101" pitchFamily="49" charset="-122"/>
                <a:ea typeface="黑体" panose="02010609060101010101" pitchFamily="49" charset="-122"/>
                <a:cs typeface="宋体" panose="02010600030101010101" pitchFamily="2" charset="-122"/>
              </a:rPr>
              <a:t>2</a:t>
            </a:r>
            <a:r>
              <a:rPr lang="zh-CN" sz="2200" b="0" dirty="0">
                <a:latin typeface="黑体" panose="02010609060101010101" pitchFamily="49" charset="-122"/>
                <a:ea typeface="黑体" panose="02010609060101010101" pitchFamily="49" charset="-122"/>
                <a:cs typeface="宋体" panose="02010600030101010101" pitchFamily="2" charset="-122"/>
              </a:rPr>
              <a:t>．</a:t>
            </a:r>
            <a:r>
              <a:rPr lang="en-US" sz="2200" b="0" dirty="0">
                <a:latin typeface="黑体" panose="02010609060101010101" pitchFamily="49" charset="-122"/>
                <a:ea typeface="黑体" panose="02010609060101010101" pitchFamily="49" charset="-122"/>
                <a:cs typeface="宋体" panose="02010600030101010101" pitchFamily="2" charset="-122"/>
              </a:rPr>
              <a:t>“</a:t>
            </a:r>
            <a:r>
              <a:rPr lang="zh-CN" sz="2200" b="0" dirty="0">
                <a:latin typeface="黑体" panose="02010609060101010101" pitchFamily="49" charset="-122"/>
                <a:ea typeface="黑体" panose="02010609060101010101" pitchFamily="49" charset="-122"/>
                <a:cs typeface="宋体" panose="02010600030101010101" pitchFamily="2" charset="-122"/>
              </a:rPr>
              <a:t>痛殴卖国贼，火烧赵家楼。除奸不惜死，来把中国救。</a:t>
            </a:r>
            <a:r>
              <a:rPr lang="en-US" sz="2200" b="0" dirty="0">
                <a:latin typeface="黑体" panose="02010609060101010101" pitchFamily="49" charset="-122"/>
                <a:ea typeface="黑体" panose="02010609060101010101" pitchFamily="49" charset="-122"/>
                <a:cs typeface="宋体" panose="02010600030101010101" pitchFamily="2" charset="-122"/>
              </a:rPr>
              <a:t>”</a:t>
            </a:r>
            <a:r>
              <a:rPr lang="zh-CN" sz="2200" b="0" dirty="0">
                <a:latin typeface="黑体" panose="02010609060101010101" pitchFamily="49" charset="-122"/>
                <a:ea typeface="黑体" panose="02010609060101010101" pitchFamily="49" charset="-122"/>
                <a:cs typeface="宋体" panose="02010600030101010101" pitchFamily="2" charset="-122"/>
              </a:rPr>
              <a:t>青年学生，总是用他们满腔的热血与辛勤汗水书写着永不褪色的青春传奇。</a:t>
            </a:r>
            <a:r>
              <a:rPr lang="en-US" sz="2200" b="0" dirty="0">
                <a:latin typeface="黑体" panose="02010609060101010101" pitchFamily="49" charset="-122"/>
                <a:ea typeface="黑体" panose="02010609060101010101" pitchFamily="49" charset="-122"/>
                <a:cs typeface="宋体" panose="02010600030101010101" pitchFamily="2" charset="-122"/>
              </a:rPr>
              <a:t>1919</a:t>
            </a:r>
            <a:r>
              <a:rPr lang="zh-CN" sz="2200" b="0" dirty="0">
                <a:latin typeface="黑体" panose="02010609060101010101" pitchFamily="49" charset="-122"/>
                <a:ea typeface="黑体" panose="02010609060101010101" pitchFamily="49" charset="-122"/>
                <a:cs typeface="宋体" panose="02010600030101010101" pitchFamily="2" charset="-122"/>
              </a:rPr>
              <a:t>年，就是这样一群学生揭开了一个新时代的序幕。这个新时代是</a:t>
            </a:r>
            <a:r>
              <a:rPr lang="zh-CN" sz="2200" b="0" dirty="0" smtClean="0">
                <a:latin typeface="黑体" panose="02010609060101010101" pitchFamily="49" charset="-122"/>
                <a:ea typeface="黑体" panose="02010609060101010101" pitchFamily="49" charset="-122"/>
                <a:cs typeface="宋体" panose="02010600030101010101" pitchFamily="2" charset="-122"/>
              </a:rPr>
              <a:t>（</a:t>
            </a:r>
            <a:r>
              <a:rPr lang="en-US" altLang="zh-CN" sz="2200" b="0" dirty="0" smtClean="0">
                <a:latin typeface="黑体" panose="02010609060101010101" pitchFamily="49" charset="-122"/>
                <a:ea typeface="黑体" panose="02010609060101010101" pitchFamily="49" charset="-122"/>
                <a:cs typeface="宋体" panose="02010600030101010101" pitchFamily="2" charset="-122"/>
              </a:rPr>
              <a:t> </a:t>
            </a:r>
            <a:r>
              <a:rPr lang="en-US" sz="2200" b="0" dirty="0" smtClean="0">
                <a:latin typeface="黑体" panose="02010609060101010101" pitchFamily="49" charset="-122"/>
                <a:ea typeface="黑体" panose="02010609060101010101" pitchFamily="49" charset="-122"/>
                <a:cs typeface="宋体" panose="02010600030101010101" pitchFamily="2" charset="-122"/>
              </a:rPr>
              <a:t>   </a:t>
            </a:r>
            <a:r>
              <a:rPr lang="zh-CN" sz="2200" b="0" dirty="0">
                <a:latin typeface="黑体" panose="02010609060101010101" pitchFamily="49" charset="-122"/>
                <a:ea typeface="黑体" panose="02010609060101010101" pitchFamily="49" charset="-122"/>
                <a:cs typeface="宋体" panose="02010600030101010101" pitchFamily="2" charset="-122"/>
              </a:rPr>
              <a:t>）</a:t>
            </a:r>
            <a:endParaRPr lang="en-US" sz="22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200" b="0" dirty="0">
                <a:latin typeface="黑体" panose="02010609060101010101" pitchFamily="49" charset="-122"/>
                <a:ea typeface="黑体" panose="02010609060101010101" pitchFamily="49" charset="-122"/>
                <a:cs typeface="宋体" panose="02010600030101010101" pitchFamily="2" charset="-122"/>
              </a:rPr>
              <a:t>A</a:t>
            </a:r>
            <a:r>
              <a:rPr lang="zh-CN" sz="2200" b="0" dirty="0">
                <a:latin typeface="黑体" panose="02010609060101010101" pitchFamily="49" charset="-122"/>
                <a:ea typeface="黑体" panose="02010609060101010101" pitchFamily="49" charset="-122"/>
                <a:cs typeface="宋体" panose="02010600030101010101" pitchFamily="2" charset="-122"/>
              </a:rPr>
              <a:t>．资产阶级革命时代</a:t>
            </a:r>
            <a:r>
              <a:rPr lang="en-US" sz="2200" b="0" dirty="0">
                <a:latin typeface="黑体" panose="02010609060101010101" pitchFamily="49" charset="-122"/>
                <a:ea typeface="黑体" panose="02010609060101010101" pitchFamily="49" charset="-122"/>
                <a:cs typeface="宋体" panose="02010600030101010101" pitchFamily="2" charset="-122"/>
              </a:rPr>
              <a:t>	</a:t>
            </a:r>
            <a:r>
              <a:rPr lang="en-US" sz="2200" b="0" dirty="0" smtClean="0">
                <a:latin typeface="黑体" panose="02010609060101010101" pitchFamily="49" charset="-122"/>
                <a:ea typeface="黑体" panose="02010609060101010101" pitchFamily="49" charset="-122"/>
                <a:cs typeface="宋体" panose="02010600030101010101" pitchFamily="2" charset="-122"/>
              </a:rPr>
              <a:t>      </a:t>
            </a:r>
            <a:r>
              <a:rPr lang="en-US" sz="2200" b="0" dirty="0" smtClean="0">
                <a:latin typeface="黑体" panose="02010609060101010101" pitchFamily="49" charset="-122"/>
                <a:ea typeface="黑体" panose="02010609060101010101" pitchFamily="49" charset="-122"/>
                <a:cs typeface="宋体" panose="02010600030101010101" pitchFamily="2" charset="-122"/>
              </a:rPr>
              <a:t> </a:t>
            </a:r>
            <a:r>
              <a:rPr lang="en-US" altLang="zh-CN" sz="2200" dirty="0" smtClean="0">
                <a:latin typeface="黑体" panose="02010609060101010101" pitchFamily="49" charset="-122"/>
                <a:ea typeface="黑体" panose="02010609060101010101" pitchFamily="49" charset="-122"/>
                <a:cs typeface="宋体" panose="02010600030101010101" pitchFamily="2" charset="-122"/>
              </a:rPr>
              <a:t>B</a:t>
            </a:r>
            <a:r>
              <a:rPr lang="zh-CN" altLang="zh-CN" sz="2200" dirty="0">
                <a:latin typeface="黑体" panose="02010609060101010101" pitchFamily="49" charset="-122"/>
                <a:ea typeface="黑体" panose="02010609060101010101" pitchFamily="49" charset="-122"/>
                <a:cs typeface="宋体" panose="02010600030101010101" pitchFamily="2" charset="-122"/>
              </a:rPr>
              <a:t>．</a:t>
            </a:r>
            <a:r>
              <a:rPr lang="zh-CN" sz="2200" b="0" dirty="0" smtClean="0">
                <a:latin typeface="黑体" panose="02010609060101010101" pitchFamily="49" charset="-122"/>
                <a:ea typeface="黑体" panose="02010609060101010101" pitchFamily="49" charset="-122"/>
                <a:cs typeface="宋体" panose="02010600030101010101" pitchFamily="2" charset="-122"/>
              </a:rPr>
              <a:t>旧民主主义革命</a:t>
            </a:r>
            <a:r>
              <a:rPr lang="zh-CN" sz="2200" b="0" dirty="0">
                <a:latin typeface="黑体" panose="02010609060101010101" pitchFamily="49" charset="-122"/>
                <a:ea typeface="黑体" panose="02010609060101010101" pitchFamily="49" charset="-122"/>
                <a:cs typeface="宋体" panose="02010600030101010101" pitchFamily="2" charset="-122"/>
              </a:rPr>
              <a:t>时代</a:t>
            </a:r>
            <a:endParaRPr lang="en-US" sz="22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200" b="0" dirty="0">
                <a:latin typeface="黑体" panose="02010609060101010101" pitchFamily="49" charset="-122"/>
                <a:ea typeface="黑体" panose="02010609060101010101" pitchFamily="49" charset="-122"/>
                <a:cs typeface="宋体" panose="02010600030101010101" pitchFamily="2" charset="-122"/>
              </a:rPr>
              <a:t>C</a:t>
            </a:r>
            <a:r>
              <a:rPr lang="zh-CN" sz="2200" b="0" dirty="0">
                <a:latin typeface="黑体" panose="02010609060101010101" pitchFamily="49" charset="-122"/>
                <a:ea typeface="黑体" panose="02010609060101010101" pitchFamily="49" charset="-122"/>
                <a:cs typeface="宋体" panose="02010600030101010101" pitchFamily="2" charset="-122"/>
              </a:rPr>
              <a:t>．新民主主义革命时代</a:t>
            </a:r>
            <a:r>
              <a:rPr lang="en-US" sz="2200" b="0" dirty="0">
                <a:latin typeface="黑体" panose="02010609060101010101" pitchFamily="49" charset="-122"/>
                <a:ea typeface="黑体" panose="02010609060101010101" pitchFamily="49" charset="-122"/>
                <a:cs typeface="宋体" panose="02010600030101010101" pitchFamily="2" charset="-122"/>
              </a:rPr>
              <a:t>	</a:t>
            </a:r>
            <a:r>
              <a:rPr lang="en-US" sz="2200" dirty="0">
                <a:latin typeface="黑体" panose="02010609060101010101" pitchFamily="49" charset="-122"/>
                <a:ea typeface="黑体" panose="02010609060101010101" pitchFamily="49" charset="-122"/>
                <a:cs typeface="宋体" panose="02010600030101010101" pitchFamily="2" charset="-122"/>
              </a:rPr>
              <a:t> </a:t>
            </a:r>
            <a:r>
              <a:rPr lang="en-US" altLang="zh-CN" sz="2200" dirty="0">
                <a:latin typeface="黑体" panose="02010609060101010101" pitchFamily="49" charset="-122"/>
                <a:ea typeface="黑体" panose="02010609060101010101" pitchFamily="49" charset="-122"/>
                <a:cs typeface="宋体" panose="02010600030101010101" pitchFamily="2" charset="-122"/>
              </a:rPr>
              <a:t>D</a:t>
            </a:r>
            <a:r>
              <a:rPr lang="zh-CN" altLang="zh-CN" sz="2200" dirty="0">
                <a:latin typeface="黑体" panose="02010609060101010101" pitchFamily="49" charset="-122"/>
                <a:ea typeface="黑体" panose="02010609060101010101" pitchFamily="49" charset="-122"/>
                <a:cs typeface="宋体" panose="02010600030101010101" pitchFamily="2" charset="-122"/>
              </a:rPr>
              <a:t>．</a:t>
            </a:r>
            <a:r>
              <a:rPr lang="zh-CN" sz="2200" b="0" dirty="0" smtClean="0">
                <a:latin typeface="黑体" panose="02010609060101010101" pitchFamily="49" charset="-122"/>
                <a:ea typeface="黑体" panose="02010609060101010101" pitchFamily="49" charset="-122"/>
                <a:cs typeface="宋体" panose="02010600030101010101" pitchFamily="2" charset="-122"/>
              </a:rPr>
              <a:t>社会主义建设</a:t>
            </a:r>
            <a:r>
              <a:rPr lang="zh-CN" sz="2200" b="0" dirty="0">
                <a:latin typeface="黑体" panose="02010609060101010101" pitchFamily="49" charset="-122"/>
                <a:ea typeface="黑体" panose="02010609060101010101" pitchFamily="49" charset="-122"/>
                <a:cs typeface="宋体" panose="02010600030101010101" pitchFamily="2" charset="-122"/>
              </a:rPr>
              <a:t>新时代</a:t>
            </a:r>
            <a:endParaRPr lang="zh-CN" sz="22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endParaRPr lang="zh-CN" altLang="en-US" sz="2200" dirty="0">
              <a:latin typeface="黑体" panose="02010609060101010101" pitchFamily="49" charset="-122"/>
              <a:ea typeface="黑体" panose="02010609060101010101" pitchFamily="49" charset="-122"/>
              <a:cs typeface="宋体" panose="02010600030101010101" pitchFamily="2" charset="-122"/>
            </a:endParaRPr>
          </a:p>
        </p:txBody>
      </p:sp>
      <p:sp>
        <p:nvSpPr>
          <p:cNvPr id="8" name="矩形 7"/>
          <p:cNvSpPr/>
          <p:nvPr/>
        </p:nvSpPr>
        <p:spPr>
          <a:xfrm>
            <a:off x="5344070" y="4604527"/>
            <a:ext cx="389850" cy="584775"/>
          </a:xfrm>
          <a:prstGeom prst="rect">
            <a:avLst/>
          </a:prstGeom>
          <a:noFill/>
        </p:spPr>
        <p:txBody>
          <a:bodyPr wrap="none" lIns="91440" tIns="45720" rIns="91440" bIns="45720">
            <a:spAutoFit/>
          </a:bodyPr>
          <a:lstStyle/>
          <a:p>
            <a:pPr algn="ctr"/>
            <a:r>
              <a:rPr lang="en-US" altLang="zh-CN" sz="3200" dirty="0">
                <a:solidFill>
                  <a:srgbClr val="FF0000"/>
                </a:solidFill>
                <a:latin typeface="黑体" panose="02010609060101010101" pitchFamily="49" charset="-122"/>
                <a:ea typeface="黑体" panose="02010609060101010101" pitchFamily="49" charset="-122"/>
              </a:rPr>
              <a:t>C</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3" name="矩形 2"/>
          <p:cNvSpPr/>
          <p:nvPr/>
        </p:nvSpPr>
        <p:spPr>
          <a:xfrm>
            <a:off x="9784314" y="2063082"/>
            <a:ext cx="389851" cy="584775"/>
          </a:xfrm>
          <a:prstGeom prst="rect">
            <a:avLst/>
          </a:prstGeom>
          <a:noFill/>
        </p:spPr>
        <p:txBody>
          <a:bodyPr wrap="none" lIns="91440" tIns="45720" rIns="91440" bIns="45720">
            <a:spAutoFit/>
          </a:bodyPr>
          <a:lstStyle/>
          <a:p>
            <a:pPr algn="ctr"/>
            <a:r>
              <a:rPr lang="en-US" altLang="zh-CN" sz="3200" dirty="0">
                <a:solidFill>
                  <a:srgbClr val="FF0000"/>
                </a:solidFill>
                <a:latin typeface="黑体" panose="02010609060101010101" pitchFamily="49" charset="-122"/>
                <a:ea typeface="黑体" panose="02010609060101010101" pitchFamily="49" charset="-122"/>
              </a:rPr>
              <a:t>C</a:t>
            </a:r>
            <a:endParaRPr lang="zh-CN" altLang="en-US" sz="3200"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441960" y="920115"/>
            <a:ext cx="11308080" cy="6092825"/>
          </a:xfrm>
          <a:prstGeom prst="rect">
            <a:avLst/>
          </a:prstGeom>
          <a:noFill/>
          <a:ln w="9525">
            <a:noFill/>
          </a:ln>
        </p:spPr>
        <p:txBody>
          <a:bodyPr wrap="square">
            <a:spAutoFit/>
          </a:bodyPr>
          <a:lstStyle/>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3</a:t>
            </a:r>
            <a:r>
              <a:rPr lang="zh-CN" sz="2000" b="0" dirty="0">
                <a:latin typeface="黑体" panose="02010609060101010101" pitchFamily="49" charset="-122"/>
                <a:ea typeface="黑体" panose="02010609060101010101" pitchFamily="49" charset="-122"/>
                <a:cs typeface="宋体" panose="02010600030101010101" pitchFamily="2" charset="-122"/>
              </a:rPr>
              <a:t>．</a:t>
            </a:r>
            <a:r>
              <a:rPr lang="en-US" sz="2000" b="0" dirty="0">
                <a:latin typeface="黑体" panose="02010609060101010101" pitchFamily="49" charset="-122"/>
                <a:ea typeface="黑体" panose="02010609060101010101" pitchFamily="49" charset="-122"/>
                <a:cs typeface="宋体" panose="02010600030101010101" pitchFamily="2" charset="-122"/>
              </a:rPr>
              <a:t>2022</a:t>
            </a:r>
            <a:r>
              <a:rPr lang="zh-CN" sz="2000" b="0" dirty="0">
                <a:latin typeface="黑体" panose="02010609060101010101" pitchFamily="49" charset="-122"/>
                <a:ea typeface="黑体" panose="02010609060101010101" pitchFamily="49" charset="-122"/>
                <a:cs typeface="宋体" panose="02010600030101010101" pitchFamily="2" charset="-122"/>
              </a:rPr>
              <a:t>年</a:t>
            </a:r>
            <a:r>
              <a:rPr lang="en-US" sz="2000" b="0" dirty="0">
                <a:latin typeface="黑体" panose="02010609060101010101" pitchFamily="49" charset="-122"/>
                <a:ea typeface="黑体" panose="02010609060101010101" pitchFamily="49" charset="-122"/>
                <a:cs typeface="宋体" panose="02010600030101010101" pitchFamily="2" charset="-122"/>
              </a:rPr>
              <a:t>5</a:t>
            </a:r>
            <a:r>
              <a:rPr lang="zh-CN" sz="2000" b="0" dirty="0">
                <a:latin typeface="黑体" panose="02010609060101010101" pitchFamily="49" charset="-122"/>
                <a:ea typeface="黑体" panose="02010609060101010101" pitchFamily="49" charset="-122"/>
                <a:cs typeface="宋体" panose="02010600030101010101" pitchFamily="2" charset="-122"/>
              </a:rPr>
              <a:t>月，习近平总书记在庆祝中国共产主义青年团成立</a:t>
            </a:r>
            <a:r>
              <a:rPr lang="en-US" sz="2000" b="0" dirty="0">
                <a:latin typeface="黑体" panose="02010609060101010101" pitchFamily="49" charset="-122"/>
                <a:ea typeface="黑体" panose="02010609060101010101" pitchFamily="49" charset="-122"/>
                <a:cs typeface="宋体" panose="02010600030101010101" pitchFamily="2" charset="-122"/>
              </a:rPr>
              <a:t>100</a:t>
            </a:r>
            <a:r>
              <a:rPr lang="zh-CN" sz="2000" b="0" dirty="0">
                <a:latin typeface="黑体" panose="02010609060101010101" pitchFamily="49" charset="-122"/>
                <a:ea typeface="黑体" panose="02010609060101010101" pitchFamily="49" charset="-122"/>
                <a:cs typeface="宋体" panose="02010600030101010101" pitchFamily="2" charset="-122"/>
              </a:rPr>
              <a:t>周年大会上讲到，</a:t>
            </a:r>
            <a:r>
              <a:rPr lang="en-US" sz="2000" b="0" dirty="0">
                <a:latin typeface="黑体" panose="02010609060101010101" pitchFamily="49" charset="-122"/>
                <a:ea typeface="黑体" panose="02010609060101010101" pitchFamily="49" charset="-122"/>
                <a:cs typeface="宋体" panose="02010600030101010101" pitchFamily="2" charset="-122"/>
              </a:rPr>
              <a:t>“1922</a:t>
            </a:r>
            <a:r>
              <a:rPr lang="zh-CN" sz="2000" b="0" dirty="0">
                <a:latin typeface="黑体" panose="02010609060101010101" pitchFamily="49" charset="-122"/>
                <a:ea typeface="黑体" panose="02010609060101010101" pitchFamily="49" charset="-122"/>
                <a:cs typeface="宋体" panose="02010600030101010101" pitchFamily="2" charset="-122"/>
              </a:rPr>
              <a:t>年</a:t>
            </a:r>
            <a:r>
              <a:rPr lang="en-US" sz="2000" b="0" dirty="0">
                <a:latin typeface="黑体" panose="02010609060101010101" pitchFamily="49" charset="-122"/>
                <a:ea typeface="黑体" panose="02010609060101010101" pitchFamily="49" charset="-122"/>
                <a:cs typeface="宋体" panose="02010600030101010101" pitchFamily="2" charset="-122"/>
              </a:rPr>
              <a:t>5</a:t>
            </a:r>
            <a:r>
              <a:rPr lang="zh-CN" sz="2000" b="0" dirty="0">
                <a:latin typeface="黑体" panose="02010609060101010101" pitchFamily="49" charset="-122"/>
                <a:ea typeface="黑体" panose="02010609060101010101" pitchFamily="49" charset="-122"/>
                <a:cs typeface="宋体" panose="02010600030101010101" pitchFamily="2" charset="-122"/>
              </a:rPr>
              <a:t>月</a:t>
            </a:r>
            <a:r>
              <a:rPr lang="en-US" sz="2000" b="0" dirty="0">
                <a:latin typeface="黑体" panose="02010609060101010101" pitchFamily="49" charset="-122"/>
                <a:ea typeface="黑体" panose="02010609060101010101" pitchFamily="49" charset="-122"/>
                <a:cs typeface="宋体" panose="02010600030101010101" pitchFamily="2" charset="-122"/>
              </a:rPr>
              <a:t>5</a:t>
            </a:r>
            <a:r>
              <a:rPr lang="zh-CN" sz="2000" b="0" dirty="0">
                <a:latin typeface="黑体" panose="02010609060101010101" pitchFamily="49" charset="-122"/>
                <a:ea typeface="黑体" panose="02010609060101010101" pitchFamily="49" charset="-122"/>
                <a:cs typeface="宋体" panose="02010600030101010101" pitchFamily="2" charset="-122"/>
              </a:rPr>
              <a:t>日，在中国共产党直接关怀和领导下，中国共产主义青年团宣告成立。这在中国革命史和青年运动史上具有里程碑意义！</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以下口号出自五四运动的是（</a:t>
            </a:r>
            <a:r>
              <a:rPr lang="en-US" sz="2000" b="0" dirty="0">
                <a:latin typeface="黑体" panose="02010609060101010101" pitchFamily="49" charset="-122"/>
                <a:ea typeface="黑体" panose="02010609060101010101" pitchFamily="49" charset="-122"/>
                <a:cs typeface="宋体" panose="02010600030101010101" pitchFamily="2" charset="-122"/>
              </a:rPr>
              <a:t> </a:t>
            </a:r>
            <a:r>
              <a:rPr lang="en-US" sz="2000" b="0" dirty="0" smtClean="0">
                <a:latin typeface="黑体" panose="02010609060101010101" pitchFamily="49" charset="-122"/>
                <a:ea typeface="黑体" panose="02010609060101010101" pitchFamily="49" charset="-122"/>
                <a:cs typeface="宋体" panose="02010600030101010101" pitchFamily="2" charset="-122"/>
              </a:rPr>
              <a:t>   </a:t>
            </a:r>
            <a:r>
              <a:rPr lang="zh-CN" sz="2000" b="0" dirty="0">
                <a:latin typeface="黑体" panose="02010609060101010101" pitchFamily="49" charset="-122"/>
                <a:ea typeface="黑体" panose="02010609060101010101" pitchFamily="49" charset="-122"/>
                <a:cs typeface="宋体" panose="02010600030101010101" pitchFamily="2" charset="-122"/>
              </a:rPr>
              <a:t>）</a:t>
            </a: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A</a:t>
            </a:r>
            <a:r>
              <a:rPr lang="zh-CN" sz="2000" b="0" dirty="0">
                <a:latin typeface="黑体" panose="02010609060101010101" pitchFamily="49" charset="-122"/>
                <a:ea typeface="黑体" panose="02010609060101010101" pitchFamily="49" charset="-122"/>
                <a:cs typeface="宋体" panose="02010600030101010101" pitchFamily="2" charset="-122"/>
              </a:rPr>
              <a:t>．</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自强</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求富</a:t>
            </a:r>
            <a:r>
              <a:rPr lang="en-US" sz="2000" b="0" dirty="0">
                <a:latin typeface="黑体" panose="02010609060101010101" pitchFamily="49" charset="-122"/>
                <a:ea typeface="黑体" panose="02010609060101010101" pitchFamily="49" charset="-122"/>
                <a:cs typeface="宋体" panose="02010600030101010101" pitchFamily="2" charset="-122"/>
              </a:rPr>
              <a:t>”	</a:t>
            </a:r>
            <a:r>
              <a:rPr lang="en-US" sz="2000" b="0" dirty="0" smtClean="0">
                <a:latin typeface="黑体" panose="02010609060101010101" pitchFamily="49" charset="-122"/>
                <a:ea typeface="黑体" panose="02010609060101010101" pitchFamily="49" charset="-122"/>
                <a:cs typeface="宋体" panose="02010600030101010101" pitchFamily="2" charset="-122"/>
              </a:rPr>
              <a:t>       B</a:t>
            </a:r>
            <a:r>
              <a:rPr lang="zh-CN" sz="2000" b="0" dirty="0">
                <a:latin typeface="黑体" panose="02010609060101010101" pitchFamily="49" charset="-122"/>
                <a:ea typeface="黑体" panose="02010609060101010101" pitchFamily="49" charset="-122"/>
                <a:cs typeface="宋体" panose="02010600030101010101" pitchFamily="2" charset="-122"/>
              </a:rPr>
              <a:t>．</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民主</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科学</a:t>
            </a:r>
            <a:r>
              <a:rPr lang="en-US" sz="2000" b="0" dirty="0">
                <a:latin typeface="黑体" panose="02010609060101010101" pitchFamily="49" charset="-122"/>
                <a:ea typeface="黑体" panose="02010609060101010101" pitchFamily="49" charset="-122"/>
                <a:cs typeface="宋体" panose="02010600030101010101" pitchFamily="2" charset="-122"/>
              </a:rPr>
              <a:t>”</a:t>
            </a: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C</a:t>
            </a:r>
            <a:r>
              <a:rPr lang="zh-CN" sz="2000" b="0" dirty="0">
                <a:latin typeface="黑体" panose="02010609060101010101" pitchFamily="49" charset="-122"/>
                <a:ea typeface="黑体" panose="02010609060101010101" pitchFamily="49" charset="-122"/>
                <a:cs typeface="宋体" panose="02010600030101010101" pitchFamily="2" charset="-122"/>
              </a:rPr>
              <a:t>．</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外争主权，内除国贼</a:t>
            </a:r>
            <a:r>
              <a:rPr lang="en-US" sz="2000" b="0" dirty="0">
                <a:latin typeface="黑体" panose="02010609060101010101" pitchFamily="49" charset="-122"/>
                <a:ea typeface="黑体" panose="02010609060101010101" pitchFamily="49" charset="-122"/>
                <a:cs typeface="宋体" panose="02010600030101010101" pitchFamily="2" charset="-122"/>
              </a:rPr>
              <a:t>”	D</a:t>
            </a:r>
            <a:r>
              <a:rPr lang="zh-CN" sz="2000" b="0" dirty="0">
                <a:latin typeface="黑体" panose="02010609060101010101" pitchFamily="49" charset="-122"/>
                <a:ea typeface="黑体" panose="02010609060101010101" pitchFamily="49" charset="-122"/>
                <a:cs typeface="宋体" panose="02010600030101010101" pitchFamily="2" charset="-122"/>
              </a:rPr>
              <a:t>．</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停止内战，一致对外</a:t>
            </a:r>
            <a:r>
              <a:rPr lang="en-US" sz="2000" b="0" dirty="0">
                <a:latin typeface="黑体" panose="02010609060101010101" pitchFamily="49" charset="-122"/>
                <a:ea typeface="黑体" panose="02010609060101010101" pitchFamily="49" charset="-122"/>
                <a:cs typeface="宋体" panose="02010600030101010101" pitchFamily="2" charset="-122"/>
              </a:rPr>
              <a:t>”</a:t>
            </a: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4</a:t>
            </a:r>
            <a:r>
              <a:rPr lang="zh-CN" sz="2000" b="0" dirty="0">
                <a:latin typeface="黑体" panose="02010609060101010101" pitchFamily="49" charset="-122"/>
                <a:ea typeface="黑体" panose="02010609060101010101" pitchFamily="49" charset="-122"/>
                <a:cs typeface="宋体" panose="02010600030101010101" pitchFamily="2" charset="-122"/>
              </a:rPr>
              <a:t>．《北京学界全体宣言》中写到：</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务望全国工商各界，一律起来设法开国民大会，外争主权，内除国贼。</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今与全国同胞立两个信条：中国的士地可以征服而不可以断送！中国的人民可以杀戮而不可以低头！，</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上述材料说明了（</a:t>
            </a:r>
            <a:r>
              <a:rPr lang="en-US" sz="2000" b="0" dirty="0">
                <a:latin typeface="黑体" panose="02010609060101010101" pitchFamily="49" charset="-122"/>
                <a:ea typeface="黑体" panose="02010609060101010101" pitchFamily="49" charset="-122"/>
                <a:cs typeface="宋体" panose="02010600030101010101" pitchFamily="2" charset="-122"/>
              </a:rPr>
              <a:t> </a:t>
            </a:r>
            <a:r>
              <a:rPr lang="en-US" sz="2000" b="0" dirty="0" smtClean="0">
                <a:latin typeface="黑体" panose="02010609060101010101" pitchFamily="49" charset="-122"/>
                <a:ea typeface="黑体" panose="02010609060101010101" pitchFamily="49" charset="-122"/>
                <a:cs typeface="宋体" panose="02010600030101010101" pitchFamily="2" charset="-122"/>
              </a:rPr>
              <a:t>   </a:t>
            </a:r>
            <a:r>
              <a:rPr lang="zh-CN" sz="2000" b="0" dirty="0">
                <a:latin typeface="黑体" panose="02010609060101010101" pitchFamily="49" charset="-122"/>
                <a:ea typeface="黑体" panose="02010609060101010101" pitchFamily="49" charset="-122"/>
                <a:cs typeface="宋体" panose="02010600030101010101" pitchFamily="2" charset="-122"/>
              </a:rPr>
              <a:t>）</a:t>
            </a: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A</a:t>
            </a:r>
            <a:r>
              <a:rPr lang="zh-CN" sz="2000" b="0" dirty="0">
                <a:latin typeface="黑体" panose="02010609060101010101" pitchFamily="49" charset="-122"/>
                <a:ea typeface="黑体" panose="02010609060101010101" pitchFamily="49" charset="-122"/>
                <a:cs typeface="宋体" panose="02010600030101010101" pitchFamily="2" charset="-122"/>
              </a:rPr>
              <a:t>．太平天国运动打击了清朝统治</a:t>
            </a: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B</a:t>
            </a:r>
            <a:r>
              <a:rPr lang="zh-CN" sz="2000" b="0" dirty="0">
                <a:latin typeface="黑体" panose="02010609060101010101" pitchFamily="49" charset="-122"/>
                <a:ea typeface="黑体" panose="02010609060101010101" pitchFamily="49" charset="-122"/>
                <a:cs typeface="宋体" panose="02010600030101010101" pitchFamily="2" charset="-122"/>
              </a:rPr>
              <a:t>．义和团运动是一场反帝爱国运动</a:t>
            </a: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C</a:t>
            </a:r>
            <a:r>
              <a:rPr lang="zh-CN" sz="2000" b="0" dirty="0">
                <a:latin typeface="黑体" panose="02010609060101010101" pitchFamily="49" charset="-122"/>
                <a:ea typeface="黑体" panose="02010609060101010101" pitchFamily="49" charset="-122"/>
                <a:cs typeface="宋体" panose="02010600030101010101" pitchFamily="2" charset="-122"/>
              </a:rPr>
              <a:t>．五四运动是全民参与的反帝爱国运动</a:t>
            </a: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D</a:t>
            </a:r>
            <a:r>
              <a:rPr lang="zh-CN" sz="2000" b="0" dirty="0">
                <a:latin typeface="黑体" panose="02010609060101010101" pitchFamily="49" charset="-122"/>
                <a:ea typeface="黑体" panose="02010609060101010101" pitchFamily="49" charset="-122"/>
                <a:cs typeface="宋体" panose="02010600030101010101" pitchFamily="2" charset="-122"/>
              </a:rPr>
              <a:t>．国民革命运动推翻了北洋军阀的统治</a:t>
            </a:r>
            <a:endParaRPr lang="zh-CN"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endParaRPr lang="zh-CN" altLang="en-US" sz="2000" dirty="0">
              <a:latin typeface="黑体" panose="02010609060101010101" pitchFamily="49" charset="-122"/>
              <a:ea typeface="黑体" panose="02010609060101010101" pitchFamily="49" charset="-122"/>
              <a:cs typeface="宋体" panose="02010600030101010101" pitchFamily="2" charset="-122"/>
            </a:endParaRPr>
          </a:p>
        </p:txBody>
      </p:sp>
      <p:sp>
        <p:nvSpPr>
          <p:cNvPr id="8" name="矩形 7"/>
          <p:cNvSpPr/>
          <p:nvPr/>
        </p:nvSpPr>
        <p:spPr>
          <a:xfrm>
            <a:off x="6215018" y="1794038"/>
            <a:ext cx="389850" cy="584775"/>
          </a:xfrm>
          <a:prstGeom prst="rect">
            <a:avLst/>
          </a:prstGeom>
          <a:noFill/>
        </p:spPr>
        <p:txBody>
          <a:bodyPr wrap="none" lIns="91440" tIns="45720" rIns="91440" bIns="45720">
            <a:spAutoFit/>
          </a:bodyPr>
          <a:lstStyle/>
          <a:p>
            <a:pPr algn="ctr"/>
            <a:r>
              <a:rPr lang="en-US" altLang="zh-CN" sz="3200" dirty="0">
                <a:solidFill>
                  <a:srgbClr val="FF0000"/>
                </a:solidFill>
                <a:latin typeface="黑体" panose="02010609060101010101" pitchFamily="49" charset="-122"/>
                <a:ea typeface="黑体" panose="02010609060101010101" pitchFamily="49" charset="-122"/>
              </a:rPr>
              <a:t>C</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9" name="矩形 8"/>
          <p:cNvSpPr/>
          <p:nvPr/>
        </p:nvSpPr>
        <p:spPr>
          <a:xfrm>
            <a:off x="4673801" y="4083669"/>
            <a:ext cx="389850" cy="584775"/>
          </a:xfrm>
          <a:prstGeom prst="rect">
            <a:avLst/>
          </a:prstGeom>
          <a:noFill/>
        </p:spPr>
        <p:txBody>
          <a:bodyPr wrap="none" lIns="91440" tIns="45720" rIns="91440" bIns="45720">
            <a:spAutoFit/>
          </a:bodyPr>
          <a:lstStyle/>
          <a:p>
            <a:pPr algn="ctr"/>
            <a:r>
              <a:rPr lang="en-US" altLang="zh-CN" sz="3200" dirty="0">
                <a:solidFill>
                  <a:srgbClr val="FF0000"/>
                </a:solidFill>
                <a:latin typeface="黑体" panose="02010609060101010101" pitchFamily="49" charset="-122"/>
                <a:ea typeface="黑体" panose="02010609060101010101" pitchFamily="49" charset="-122"/>
              </a:rPr>
              <a:t>C</a:t>
            </a:r>
            <a:endParaRPr lang="zh-CN" altLang="en-US" sz="3200"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568960" y="1103269"/>
            <a:ext cx="11054080" cy="5170646"/>
          </a:xfrm>
          <a:prstGeom prst="rect">
            <a:avLst/>
          </a:prstGeom>
          <a:noFill/>
          <a:ln w="9525">
            <a:noFill/>
          </a:ln>
        </p:spPr>
        <p:txBody>
          <a:bodyPr wrap="square">
            <a:spAutoFit/>
          </a:bodyPr>
          <a:lstStyle/>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5</a:t>
            </a:r>
            <a:r>
              <a:rPr lang="zh-CN" sz="2000" b="0" dirty="0">
                <a:latin typeface="黑体" panose="02010609060101010101" pitchFamily="49" charset="-122"/>
                <a:ea typeface="黑体" panose="02010609060101010101" pitchFamily="49" charset="-122"/>
                <a:cs typeface="宋体" panose="02010600030101010101" pitchFamily="2" charset="-122"/>
              </a:rPr>
              <a:t>．</a:t>
            </a:r>
            <a:r>
              <a:rPr lang="en-US" sz="2000" b="0" dirty="0">
                <a:latin typeface="黑体" panose="02010609060101010101" pitchFamily="49" charset="-122"/>
                <a:ea typeface="黑体" panose="02010609060101010101" pitchFamily="49" charset="-122"/>
                <a:cs typeface="宋体" panose="02010600030101010101" pitchFamily="2" charset="-122"/>
              </a:rPr>
              <a:t>1920</a:t>
            </a:r>
            <a:r>
              <a:rPr lang="zh-CN" sz="2000" b="0" dirty="0">
                <a:latin typeface="黑体" panose="02010609060101010101" pitchFamily="49" charset="-122"/>
                <a:ea typeface="黑体" panose="02010609060101010101" pitchFamily="49" charset="-122"/>
                <a:cs typeface="宋体" panose="02010600030101010101" pitchFamily="2" charset="-122"/>
              </a:rPr>
              <a:t>年</a:t>
            </a:r>
            <a:r>
              <a:rPr lang="en-US" sz="2000" b="0" dirty="0">
                <a:latin typeface="黑体" panose="02010609060101010101" pitchFamily="49" charset="-122"/>
                <a:ea typeface="黑体" panose="02010609060101010101" pitchFamily="49" charset="-122"/>
                <a:cs typeface="宋体" panose="02010600030101010101" pitchFamily="2" charset="-122"/>
              </a:rPr>
              <a:t>7</a:t>
            </a:r>
            <a:r>
              <a:rPr lang="zh-CN" sz="2000" b="0" dirty="0">
                <a:latin typeface="黑体" panose="02010609060101010101" pitchFamily="49" charset="-122"/>
                <a:ea typeface="黑体" panose="02010609060101010101" pitchFamily="49" charset="-122"/>
                <a:cs typeface="宋体" panose="02010600030101010101" pitchFamily="2" charset="-122"/>
              </a:rPr>
              <a:t>月，一些日本议员针对五四运动以来中国留日学生问题，在向国会提出的《关于中华民国留日学生之质询书》中说：</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来日之中华民国留学生们归国之后，多成为排日论者</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对此现状，政府将采何种方针？</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由以上材料可见，五四运动（ </a:t>
            </a:r>
            <a:r>
              <a:rPr lang="en-US" altLang="zh-CN" sz="2000" b="0" dirty="0" smtClean="0">
                <a:latin typeface="黑体" panose="02010609060101010101" pitchFamily="49" charset="-122"/>
                <a:ea typeface="黑体" panose="02010609060101010101" pitchFamily="49" charset="-122"/>
                <a:cs typeface="宋体" panose="02010600030101010101" pitchFamily="2" charset="-122"/>
              </a:rPr>
              <a:t>   </a:t>
            </a:r>
            <a:r>
              <a:rPr lang="zh-CN" sz="2000" b="0" dirty="0" smtClean="0">
                <a:latin typeface="黑体" panose="02010609060101010101" pitchFamily="49" charset="-122"/>
                <a:ea typeface="黑体" panose="02010609060101010101" pitchFamily="49" charset="-122"/>
                <a:cs typeface="宋体" panose="02010600030101010101" pitchFamily="2" charset="-122"/>
              </a:rPr>
              <a:t>）</a:t>
            </a: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A</a:t>
            </a:r>
            <a:r>
              <a:rPr lang="zh-CN" sz="2000" b="0" dirty="0">
                <a:latin typeface="黑体" panose="02010609060101010101" pitchFamily="49" charset="-122"/>
                <a:ea typeface="黑体" panose="02010609060101010101" pitchFamily="49" charset="-122"/>
                <a:cs typeface="宋体" panose="02010600030101010101" pitchFamily="2" charset="-122"/>
              </a:rPr>
              <a:t>．遭到了北洋政府的镇压</a:t>
            </a:r>
            <a:r>
              <a:rPr lang="en-US" sz="2000" b="0" dirty="0">
                <a:latin typeface="黑体" panose="02010609060101010101" pitchFamily="49" charset="-122"/>
                <a:ea typeface="黑体" panose="02010609060101010101" pitchFamily="49" charset="-122"/>
                <a:cs typeface="宋体" panose="02010600030101010101" pitchFamily="2" charset="-122"/>
              </a:rPr>
              <a:t>	B</a:t>
            </a:r>
            <a:r>
              <a:rPr lang="zh-CN" sz="2000" b="0" dirty="0">
                <a:latin typeface="黑体" panose="02010609060101010101" pitchFamily="49" charset="-122"/>
                <a:ea typeface="黑体" panose="02010609060101010101" pitchFamily="49" charset="-122"/>
                <a:cs typeface="宋体" panose="02010600030101010101" pitchFamily="2" charset="-122"/>
              </a:rPr>
              <a:t>．受到了日本政府的抵制</a:t>
            </a: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C</a:t>
            </a:r>
            <a:r>
              <a:rPr lang="zh-CN" sz="2000" b="0" dirty="0">
                <a:latin typeface="黑体" panose="02010609060101010101" pitchFamily="49" charset="-122"/>
                <a:ea typeface="黑体" panose="02010609060101010101" pitchFamily="49" charset="-122"/>
                <a:cs typeface="宋体" panose="02010600030101010101" pitchFamily="2" charset="-122"/>
              </a:rPr>
              <a:t>．引发了留日学生的归国浪潮</a:t>
            </a:r>
            <a:r>
              <a:rPr lang="en-US" sz="2000" b="0" dirty="0">
                <a:latin typeface="黑体" panose="02010609060101010101" pitchFamily="49" charset="-122"/>
                <a:ea typeface="黑体" panose="02010609060101010101" pitchFamily="49" charset="-122"/>
                <a:cs typeface="宋体" panose="02010600030101010101" pitchFamily="2" charset="-122"/>
              </a:rPr>
              <a:t>	D</a:t>
            </a:r>
            <a:r>
              <a:rPr lang="zh-CN" sz="2000" b="0" dirty="0">
                <a:latin typeface="黑体" panose="02010609060101010101" pitchFamily="49" charset="-122"/>
                <a:ea typeface="黑体" panose="02010609060101010101" pitchFamily="49" charset="-122"/>
                <a:cs typeface="宋体" panose="02010600030101010101" pitchFamily="2" charset="-122"/>
              </a:rPr>
              <a:t>．激发了留日学生的爱国情感</a:t>
            </a:r>
            <a:endParaRPr lang="zh-CN"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6</a:t>
            </a:r>
            <a:r>
              <a:rPr lang="zh-CN" sz="2000" b="0" dirty="0">
                <a:latin typeface="黑体" panose="02010609060101010101" pitchFamily="49" charset="-122"/>
                <a:ea typeface="黑体" panose="02010609060101010101" pitchFamily="49" charset="-122"/>
                <a:cs typeface="宋体" panose="02010600030101010101" pitchFamily="2" charset="-122"/>
              </a:rPr>
              <a:t>．</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五四</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发生后的一年里，全国新出版的期刊猛增至</a:t>
            </a:r>
            <a:r>
              <a:rPr lang="en-US" sz="2000" b="0" dirty="0">
                <a:latin typeface="黑体" panose="02010609060101010101" pitchFamily="49" charset="-122"/>
                <a:ea typeface="黑体" panose="02010609060101010101" pitchFamily="49" charset="-122"/>
                <a:cs typeface="宋体" panose="02010600030101010101" pitchFamily="2" charset="-122"/>
              </a:rPr>
              <a:t>400</a:t>
            </a:r>
            <a:r>
              <a:rPr lang="zh-CN" sz="2000" b="0" dirty="0">
                <a:latin typeface="黑体" panose="02010609060101010101" pitchFamily="49" charset="-122"/>
                <a:ea typeface="黑体" panose="02010609060101010101" pitchFamily="49" charset="-122"/>
                <a:cs typeface="宋体" panose="02010600030101010101" pitchFamily="2" charset="-122"/>
              </a:rPr>
              <a:t>余种诸如《少年中国》、《曙光》、《新社会》等等，它们</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无不言马列</a:t>
            </a:r>
            <a:r>
              <a:rPr lang="en-US" sz="2000" b="0" dirty="0">
                <a:latin typeface="黑体" panose="02010609060101010101" pitchFamily="49" charset="-122"/>
                <a:ea typeface="黑体" panose="02010609060101010101" pitchFamily="49" charset="-122"/>
                <a:cs typeface="宋体" panose="02010600030101010101" pitchFamily="2" charset="-122"/>
              </a:rPr>
              <a:t>”</a:t>
            </a:r>
            <a:r>
              <a:rPr lang="zh-CN" sz="2000" b="0" dirty="0">
                <a:latin typeface="黑体" panose="02010609060101010101" pitchFamily="49" charset="-122"/>
                <a:ea typeface="黑体" panose="02010609060101010101" pitchFamily="49" charset="-122"/>
                <a:cs typeface="宋体" panose="02010600030101010101" pitchFamily="2" charset="-122"/>
              </a:rPr>
              <a:t>。新出现的马克思主义社团和马克思学说研究会约有三四百个。这表明五四运动</a:t>
            </a:r>
            <a:r>
              <a:rPr lang="zh-CN" sz="2000" b="0" dirty="0" smtClean="0">
                <a:latin typeface="黑体" panose="02010609060101010101" pitchFamily="49" charset="-122"/>
                <a:ea typeface="黑体" panose="02010609060101010101" pitchFamily="49" charset="-122"/>
                <a:cs typeface="宋体" panose="02010600030101010101" pitchFamily="2" charset="-122"/>
              </a:rPr>
              <a:t>后</a:t>
            </a:r>
            <a:r>
              <a:rPr lang="en-US" altLang="zh-CN" sz="2000" b="0" dirty="0" smtClean="0">
                <a:latin typeface="黑体" panose="02010609060101010101" pitchFamily="49" charset="-122"/>
                <a:ea typeface="黑体" panose="02010609060101010101" pitchFamily="49" charset="-122"/>
                <a:cs typeface="宋体" panose="02010600030101010101" pitchFamily="2" charset="-122"/>
              </a:rPr>
              <a:t> </a:t>
            </a:r>
            <a:r>
              <a:rPr lang="zh-CN" altLang="en-US" sz="2000" b="0" dirty="0" smtClean="0">
                <a:latin typeface="黑体" panose="02010609060101010101" pitchFamily="49" charset="-122"/>
                <a:ea typeface="黑体" panose="02010609060101010101" pitchFamily="49" charset="-122"/>
                <a:cs typeface="宋体" panose="02010600030101010101" pitchFamily="2" charset="-122"/>
              </a:rPr>
              <a:t>（    ）</a:t>
            </a: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A</a:t>
            </a:r>
            <a:r>
              <a:rPr lang="zh-CN" sz="2000" b="0" dirty="0">
                <a:latin typeface="黑体" panose="02010609060101010101" pitchFamily="49" charset="-122"/>
                <a:ea typeface="黑体" panose="02010609060101010101" pitchFamily="49" charset="-122"/>
                <a:cs typeface="宋体" panose="02010600030101010101" pitchFamily="2" charset="-122"/>
              </a:rPr>
              <a:t>．民主共和观念深入人心</a:t>
            </a:r>
            <a:r>
              <a:rPr lang="en-US" sz="2000" b="0" dirty="0">
                <a:latin typeface="黑体" panose="02010609060101010101" pitchFamily="49" charset="-122"/>
                <a:ea typeface="黑体" panose="02010609060101010101" pitchFamily="49" charset="-122"/>
                <a:cs typeface="宋体" panose="02010600030101010101" pitchFamily="2" charset="-122"/>
              </a:rPr>
              <a:t>	B</a:t>
            </a:r>
            <a:r>
              <a:rPr lang="zh-CN" sz="2000" b="0" dirty="0">
                <a:latin typeface="黑体" panose="02010609060101010101" pitchFamily="49" charset="-122"/>
                <a:ea typeface="黑体" panose="02010609060101010101" pitchFamily="49" charset="-122"/>
                <a:cs typeface="宋体" panose="02010600030101010101" pitchFamily="2" charset="-122"/>
              </a:rPr>
              <a:t>．民主科学成为时代潮流</a:t>
            </a:r>
            <a:endParaRPr lang="en-US" sz="2000" b="0" dirty="0">
              <a:latin typeface="黑体" panose="02010609060101010101" pitchFamily="49" charset="-122"/>
              <a:ea typeface="黑体" panose="02010609060101010101" pitchFamily="49" charset="-122"/>
              <a:cs typeface="宋体" panose="02010600030101010101" pitchFamily="2" charset="-122"/>
            </a:endParaRPr>
          </a:p>
          <a:p>
            <a:pPr indent="0">
              <a:lnSpc>
                <a:spcPct val="150000"/>
              </a:lnSpc>
            </a:pPr>
            <a:r>
              <a:rPr lang="en-US" sz="2000" b="0" dirty="0">
                <a:latin typeface="黑体" panose="02010609060101010101" pitchFamily="49" charset="-122"/>
                <a:ea typeface="黑体" panose="02010609060101010101" pitchFamily="49" charset="-122"/>
                <a:cs typeface="宋体" panose="02010600030101010101" pitchFamily="2" charset="-122"/>
              </a:rPr>
              <a:t>C</a:t>
            </a:r>
            <a:r>
              <a:rPr lang="zh-CN" sz="2000" b="0" dirty="0">
                <a:latin typeface="黑体" panose="02010609060101010101" pitchFamily="49" charset="-122"/>
                <a:ea typeface="黑体" panose="02010609060101010101" pitchFamily="49" charset="-122"/>
                <a:cs typeface="宋体" panose="02010600030101010101" pitchFamily="2" charset="-122"/>
              </a:rPr>
              <a:t>．开始探索救国救民道路</a:t>
            </a:r>
            <a:r>
              <a:rPr lang="en-US" sz="2000" b="0" dirty="0">
                <a:latin typeface="黑体" panose="02010609060101010101" pitchFamily="49" charset="-122"/>
                <a:ea typeface="黑体" panose="02010609060101010101" pitchFamily="49" charset="-122"/>
                <a:cs typeface="宋体" panose="02010600030101010101" pitchFamily="2" charset="-122"/>
              </a:rPr>
              <a:t>	D</a:t>
            </a:r>
            <a:r>
              <a:rPr lang="zh-CN" sz="2000" b="0" dirty="0">
                <a:latin typeface="黑体" panose="02010609060101010101" pitchFamily="49" charset="-122"/>
                <a:ea typeface="黑体" panose="02010609060101010101" pitchFamily="49" charset="-122"/>
                <a:cs typeface="宋体" panose="02010600030101010101" pitchFamily="2" charset="-122"/>
              </a:rPr>
              <a:t>．马克思主义广泛</a:t>
            </a:r>
            <a:r>
              <a:rPr lang="zh-CN" sz="2000" b="0" dirty="0" smtClean="0">
                <a:latin typeface="黑体" panose="02010609060101010101" pitchFamily="49" charset="-122"/>
                <a:ea typeface="黑体" panose="02010609060101010101" pitchFamily="49" charset="-122"/>
                <a:cs typeface="宋体" panose="02010600030101010101" pitchFamily="2" charset="-122"/>
              </a:rPr>
              <a:t>传播</a:t>
            </a:r>
            <a:endParaRPr lang="zh-CN" sz="2000" b="0" dirty="0">
              <a:latin typeface="黑体" panose="02010609060101010101" pitchFamily="49" charset="-122"/>
              <a:ea typeface="黑体" panose="02010609060101010101" pitchFamily="49" charset="-122"/>
              <a:cs typeface="宋体" panose="02010600030101010101" pitchFamily="2" charset="-122"/>
            </a:endParaRPr>
          </a:p>
        </p:txBody>
      </p:sp>
      <p:sp>
        <p:nvSpPr>
          <p:cNvPr id="9" name="矩形 8"/>
          <p:cNvSpPr/>
          <p:nvPr/>
        </p:nvSpPr>
        <p:spPr>
          <a:xfrm>
            <a:off x="7330053" y="1982272"/>
            <a:ext cx="389850" cy="584775"/>
          </a:xfrm>
          <a:prstGeom prst="rect">
            <a:avLst/>
          </a:prstGeom>
          <a:noFill/>
        </p:spPr>
        <p:txBody>
          <a:bodyPr wrap="none" lIns="91440" tIns="45720" rIns="91440" bIns="45720">
            <a:spAutoFit/>
          </a:bodyPr>
          <a:lstStyle/>
          <a:p>
            <a:pPr algn="ctr"/>
            <a:r>
              <a:rPr lang="en-US" altLang="zh-CN" sz="3200" dirty="0">
                <a:solidFill>
                  <a:srgbClr val="FF0000"/>
                </a:solidFill>
                <a:latin typeface="黑体" panose="02010609060101010101" pitchFamily="49" charset="-122"/>
                <a:ea typeface="黑体" panose="02010609060101010101" pitchFamily="49" charset="-122"/>
              </a:rPr>
              <a:t>D</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 name="矩形 1"/>
          <p:cNvSpPr/>
          <p:nvPr/>
        </p:nvSpPr>
        <p:spPr>
          <a:xfrm>
            <a:off x="3915012" y="4720596"/>
            <a:ext cx="389850" cy="584775"/>
          </a:xfrm>
          <a:prstGeom prst="rect">
            <a:avLst/>
          </a:prstGeom>
          <a:noFill/>
        </p:spPr>
        <p:txBody>
          <a:bodyPr wrap="none" lIns="91440" tIns="45720" rIns="91440" bIns="45720">
            <a:spAutoFit/>
          </a:bodyPr>
          <a:lstStyle/>
          <a:p>
            <a:pPr algn="ctr"/>
            <a:r>
              <a:rPr lang="en-US" altLang="zh-CN" sz="3200" dirty="0">
                <a:solidFill>
                  <a:srgbClr val="FF0000"/>
                </a:solidFill>
                <a:latin typeface="黑体" panose="02010609060101010101" pitchFamily="49" charset="-122"/>
                <a:ea typeface="黑体" panose="02010609060101010101" pitchFamily="49" charset="-122"/>
              </a:rPr>
              <a:t>D</a:t>
            </a:r>
            <a:endParaRPr lang="zh-CN" altLang="en-US" sz="3200"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60791" y="3105402"/>
            <a:ext cx="5901690" cy="583565"/>
          </a:xfrm>
          <a:prstGeom prst="rect">
            <a:avLst/>
          </a:prstGeom>
          <a:noFill/>
        </p:spPr>
        <p:txBody>
          <a:bodyPr wrap="square" rtlCol="0">
            <a:spAutoFit/>
          </a:bodyPr>
          <a:lstStyle/>
          <a:p>
            <a:pPr algn="ctr"/>
            <a:r>
              <a:rPr lang="zh-CN" altLang="en-US" sz="3200" b="1" dirty="0" smtClean="0">
                <a:solidFill>
                  <a:schemeClr val="bg1"/>
                </a:solidFill>
                <a:latin typeface="黑体" panose="02010609060101010101" pitchFamily="49" charset="-122"/>
                <a:ea typeface="黑体" panose="02010609060101010101" pitchFamily="49" charset="-122"/>
              </a:rPr>
              <a:t>完成</a:t>
            </a:r>
            <a:r>
              <a:rPr lang="zh-CN" altLang="en-US" sz="3200" b="1" dirty="0">
                <a:solidFill>
                  <a:schemeClr val="bg1"/>
                </a:solidFill>
                <a:latin typeface="黑体" panose="02010609060101010101" pitchFamily="49" charset="-122"/>
                <a:ea typeface="黑体" panose="02010609060101010101" pitchFamily="49" charset="-122"/>
              </a:rPr>
              <a:t>本课课后练习</a:t>
            </a:r>
            <a:endParaRPr lang="zh-CN" altLang="en-US" sz="32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print"/>
          <a:srcRect l="28691" t="26483" r="24400" b="39458"/>
          <a:stretch>
            <a:fillRect/>
          </a:stretch>
        </p:blipFill>
        <p:spPr>
          <a:xfrm>
            <a:off x="730885" y="633095"/>
            <a:ext cx="11461115" cy="3253740"/>
          </a:xfrm>
          <a:prstGeom prst="roundRect">
            <a:avLst/>
          </a:prstGeom>
          <a:effectLst>
            <a:softEdge rad="127000"/>
          </a:effectLst>
        </p:spPr>
      </p:pic>
      <p:sp>
        <p:nvSpPr>
          <p:cNvPr id="18441" name="Text Box 9"/>
          <p:cNvSpPr txBox="1">
            <a:spLocks noChangeArrowheads="1"/>
          </p:cNvSpPr>
          <p:nvPr/>
        </p:nvSpPr>
        <p:spPr bwMode="auto">
          <a:xfrm>
            <a:off x="431800" y="1598930"/>
            <a:ext cx="10536555" cy="1322070"/>
          </a:xfrm>
          <a:prstGeom prst="rect">
            <a:avLst/>
          </a:prstGeom>
          <a:noFill/>
          <a:ln w="9525">
            <a:noFill/>
            <a:miter lim="800000"/>
          </a:ln>
          <a:effectLst>
            <a:prstShdw prst="shdw12">
              <a:schemeClr val="bg2">
                <a:alpha val="50000"/>
              </a:schemeClr>
            </a:prstShdw>
          </a:effectLst>
        </p:spPr>
        <p:txBody>
          <a:bodyPr wrap="square">
            <a:spAutoFit/>
          </a:bodyPr>
          <a:lstStyle/>
          <a:p>
            <a:pPr algn="ctr" fontAlgn="auto">
              <a:spcBef>
                <a:spcPts val="0"/>
              </a:spcBef>
            </a:pPr>
            <a:r>
              <a:rPr lang="zh-CN" altLang="en-US" sz="8000" b="1">
                <a:solidFill>
                  <a:schemeClr val="bg1"/>
                </a:solidFill>
                <a:ea typeface="汉仪尚巍手书W" panose="00020600040101010101" charset="-122"/>
              </a:rPr>
              <a:t>第</a:t>
            </a:r>
            <a:r>
              <a:rPr lang="en-US" altLang="zh-CN" sz="8000" b="1">
                <a:solidFill>
                  <a:schemeClr val="bg1"/>
                </a:solidFill>
                <a:ea typeface="汉仪尚巍手书W" panose="00020600040101010101" charset="-122"/>
              </a:rPr>
              <a:t>13</a:t>
            </a:r>
            <a:r>
              <a:rPr lang="zh-CN" altLang="en-US" sz="8000" b="1">
                <a:solidFill>
                  <a:schemeClr val="bg1"/>
                </a:solidFill>
                <a:ea typeface="汉仪尚巍手书W" panose="00020600040101010101" charset="-122"/>
              </a:rPr>
              <a:t>课</a:t>
            </a:r>
            <a:r>
              <a:rPr lang="en-US" altLang="zh-CN" sz="8000" b="1">
                <a:solidFill>
                  <a:schemeClr val="bg1"/>
                </a:solidFill>
                <a:ea typeface="汉仪尚巍手书W" panose="00020600040101010101" charset="-122"/>
              </a:rPr>
              <a:t>   </a:t>
            </a:r>
            <a:r>
              <a:rPr lang="zh-CN" altLang="en-US" sz="8000" b="1">
                <a:solidFill>
                  <a:schemeClr val="bg1"/>
                </a:solidFill>
                <a:ea typeface="汉仪尚巍手书W" panose="00020600040101010101" charset="-122"/>
              </a:rPr>
              <a:t>五四运动</a:t>
            </a:r>
            <a:endParaRPr lang="zh-CN" altLang="en-US" sz="8000" b="1">
              <a:solidFill>
                <a:schemeClr val="bg1"/>
              </a:solidFill>
              <a:ea typeface="汉仪尚巍手书W" panose="00020600040101010101" charset="-122"/>
            </a:endParaRPr>
          </a:p>
        </p:txBody>
      </p:sp>
      <p:sp>
        <p:nvSpPr>
          <p:cNvPr id="7" name="文本框 6"/>
          <p:cNvSpPr txBox="1"/>
          <p:nvPr>
            <p:custDataLst>
              <p:tags r:id="rId2"/>
            </p:custDataLst>
          </p:nvPr>
        </p:nvSpPr>
        <p:spPr>
          <a:xfrm>
            <a:off x="431800" y="3824605"/>
            <a:ext cx="11185525" cy="706755"/>
          </a:xfrm>
          <a:prstGeom prst="rect">
            <a:avLst/>
          </a:prstGeom>
          <a:solidFill>
            <a:schemeClr val="bg1"/>
          </a:solidFill>
        </p:spPr>
        <p:txBody>
          <a:bodyPr wrap="square" rtlCol="0">
            <a:spAutoFit/>
          </a:bodyPr>
          <a:lstStyle/>
          <a:p>
            <a:pPr algn="l"/>
            <a:r>
              <a:rPr lang="zh-CN" altLang="en-US" sz="2000" b="1" kern="100" dirty="0">
                <a:solidFill>
                  <a:schemeClr val="tx1"/>
                </a:solidFill>
                <a:latin typeface="楷体" panose="02010609060101010101" charset="-122"/>
                <a:ea typeface="楷体" panose="02010609060101010101" charset="-122"/>
                <a:cs typeface="Times New Roman" panose="02020603050405020304" pitchFamily="18" charset="0"/>
                <a:sym typeface="+mn-ea"/>
              </a:rPr>
              <a:t>课程标准：</a:t>
            </a:r>
            <a:r>
              <a:rPr lang="zh-CN" altLang="zh-CN" sz="2000" b="1" kern="100" dirty="0">
                <a:solidFill>
                  <a:schemeClr val="tx1"/>
                </a:solidFill>
                <a:latin typeface="楷体" panose="02010609060101010101" charset="-122"/>
                <a:ea typeface="楷体" panose="02010609060101010101" charset="-122"/>
                <a:cs typeface="Times New Roman" panose="02020603050405020304" pitchFamily="18" charset="0"/>
                <a:sym typeface="+mn-ea"/>
              </a:rPr>
              <a:t>通过了解五四运动的基本史事，理解五四精神的内涵，认识五四运动是中国新民主主义革命的开端。</a:t>
            </a:r>
            <a:endParaRPr lang="zh-CN" altLang="zh-CN" sz="2000" b="1" kern="100" dirty="0">
              <a:solidFill>
                <a:schemeClr val="tx1"/>
              </a:solidFill>
              <a:latin typeface="楷体" panose="02010609060101010101" charset="-122"/>
              <a:ea typeface="楷体" panose="02010609060101010101" charset="-122"/>
              <a:cs typeface="Times New Roman" panose="02020603050405020304" pitchFamily="18" charset="0"/>
              <a:sym typeface="+mn-ea"/>
            </a:endParaRPr>
          </a:p>
        </p:txBody>
      </p:sp>
      <p:pic>
        <p:nvPicPr>
          <p:cNvPr id="2097161" name="图片 6"/>
          <p:cNvPicPr>
            <a:picLocks noChangeAspect="1"/>
          </p:cNvPicPr>
          <p:nvPr>
            <p:custDataLst>
              <p:tags r:id="rId3"/>
            </p:custDataLst>
          </p:nvPr>
        </p:nvPicPr>
        <p:blipFill>
          <a:blip r:embed="rId4" cstate="print"/>
          <a:stretch>
            <a:fillRect/>
          </a:stretch>
        </p:blipFill>
        <p:spPr>
          <a:xfrm>
            <a:off x="166370" y="4531996"/>
            <a:ext cx="3429856" cy="2038349"/>
          </a:xfrm>
          <a:prstGeom prst="rect">
            <a:avLst/>
          </a:prstGeom>
          <a:ln>
            <a:noFill/>
          </a:ln>
          <a:effectLst>
            <a:outerShdw blurRad="292100" dist="139700" dir="2700000" algn="tl" rotWithShape="0">
              <a:srgbClr val="333333">
                <a:alpha val="65000"/>
              </a:srgbClr>
            </a:outerShdw>
          </a:effectLst>
        </p:spPr>
      </p:pic>
      <p:pic>
        <p:nvPicPr>
          <p:cNvPr id="2097162" name="图片 8"/>
          <p:cNvPicPr>
            <a:picLocks noChangeAspect="1"/>
          </p:cNvPicPr>
          <p:nvPr>
            <p:custDataLst>
              <p:tags r:id="rId5"/>
            </p:custDataLst>
          </p:nvPr>
        </p:nvPicPr>
        <p:blipFill>
          <a:blip r:embed="rId6" cstate="screen"/>
          <a:stretch>
            <a:fillRect/>
          </a:stretch>
        </p:blipFill>
        <p:spPr>
          <a:xfrm>
            <a:off x="9061336" y="4531360"/>
            <a:ext cx="2995409" cy="2038349"/>
          </a:xfrm>
          <a:prstGeom prst="rect">
            <a:avLst/>
          </a:prstGeom>
          <a:ln>
            <a:noFill/>
          </a:ln>
          <a:effectLst>
            <a:outerShdw blurRad="292100" dist="139700" dir="2700000" algn="tl" rotWithShape="0">
              <a:srgbClr val="333333">
                <a:alpha val="65000"/>
              </a:srgbClr>
            </a:outerShdw>
          </a:effectLst>
        </p:spPr>
      </p:pic>
      <p:pic>
        <p:nvPicPr>
          <p:cNvPr id="2097163" name="图片 9" descr="132530073"/>
          <p:cNvPicPr>
            <a:picLocks noChangeAspect="1"/>
          </p:cNvPicPr>
          <p:nvPr>
            <p:custDataLst>
              <p:tags r:id="rId7"/>
            </p:custDataLst>
          </p:nvPr>
        </p:nvPicPr>
        <p:blipFill>
          <a:blip r:embed="rId8" cstate="print"/>
          <a:stretch>
            <a:fillRect/>
          </a:stretch>
        </p:blipFill>
        <p:spPr>
          <a:xfrm>
            <a:off x="3700780" y="4531995"/>
            <a:ext cx="5163820" cy="2038985"/>
          </a:xfrm>
          <a:prstGeom prst="rect">
            <a:avLst/>
          </a:prstGeom>
          <a:effectLst>
            <a:outerShdw blurRad="63500" sx="102000" sy="102000" algn="ctr" rotWithShape="0">
              <a:prstClr val="black">
                <a:alpha val="40000"/>
              </a:prstClr>
            </a:outerShdw>
          </a:effec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nvGraphicFramePr>
        <p:xfrm>
          <a:off x="3618232" y="935692"/>
          <a:ext cx="8128000" cy="541866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文本框 4"/>
          <p:cNvSpPr txBox="1"/>
          <p:nvPr/>
        </p:nvSpPr>
        <p:spPr>
          <a:xfrm>
            <a:off x="3815081" y="1831444"/>
            <a:ext cx="1223554" cy="398780"/>
          </a:xfrm>
          <a:prstGeom prst="rect">
            <a:avLst/>
          </a:prstGeom>
          <a:noFill/>
        </p:spPr>
        <p:txBody>
          <a:bodyPr wrap="square" rtlCol="0">
            <a:spAutoFit/>
          </a:bodyPr>
          <a:lstStyle/>
          <a:p>
            <a:r>
              <a:rPr lang="zh-CN" altLang="en-US" sz="2000" b="1" dirty="0">
                <a:latin typeface="黑体" panose="02010609060101010101" pitchFamily="49" charset="-122"/>
                <a:ea typeface="黑体" panose="02010609060101010101" pitchFamily="49" charset="-122"/>
              </a:rPr>
              <a:t>时空观念</a:t>
            </a:r>
            <a:endParaRPr lang="zh-CN" altLang="en-US" sz="2000" b="1" dirty="0">
              <a:latin typeface="黑体" panose="02010609060101010101" pitchFamily="49" charset="-122"/>
              <a:ea typeface="黑体" panose="02010609060101010101" pitchFamily="49" charset="-122"/>
            </a:endParaRPr>
          </a:p>
        </p:txBody>
      </p:sp>
      <p:sp>
        <p:nvSpPr>
          <p:cNvPr id="6" name="文本框 5"/>
          <p:cNvSpPr txBox="1"/>
          <p:nvPr/>
        </p:nvSpPr>
        <p:spPr>
          <a:xfrm>
            <a:off x="4214224" y="3220498"/>
            <a:ext cx="1223554" cy="829945"/>
          </a:xfrm>
          <a:prstGeom prst="rect">
            <a:avLst/>
          </a:prstGeom>
          <a:noFill/>
        </p:spPr>
        <p:txBody>
          <a:bodyPr wrap="square" rtlCol="0">
            <a:spAutoFit/>
          </a:bodyPr>
          <a:lstStyle/>
          <a:p>
            <a:pPr>
              <a:lnSpc>
                <a:spcPct val="120000"/>
              </a:lnSpc>
            </a:pPr>
            <a:r>
              <a:rPr lang="zh-CN" altLang="en-US" sz="2000" b="1" dirty="0">
                <a:latin typeface="黑体" panose="02010609060101010101" pitchFamily="49" charset="-122"/>
                <a:ea typeface="黑体" panose="02010609060101010101" pitchFamily="49" charset="-122"/>
              </a:rPr>
              <a:t>唯物史观历史解释</a:t>
            </a:r>
            <a:endParaRPr lang="zh-CN" altLang="en-US" sz="2000" b="1" dirty="0">
              <a:latin typeface="黑体" panose="02010609060101010101" pitchFamily="49" charset="-122"/>
              <a:ea typeface="黑体" panose="02010609060101010101" pitchFamily="49" charset="-122"/>
            </a:endParaRPr>
          </a:p>
        </p:txBody>
      </p:sp>
      <p:sp>
        <p:nvSpPr>
          <p:cNvPr id="7" name="文本框 6"/>
          <p:cNvSpPr txBox="1"/>
          <p:nvPr/>
        </p:nvSpPr>
        <p:spPr>
          <a:xfrm>
            <a:off x="3718898" y="5041142"/>
            <a:ext cx="1223554" cy="398780"/>
          </a:xfrm>
          <a:prstGeom prst="rect">
            <a:avLst/>
          </a:prstGeom>
          <a:noFill/>
        </p:spPr>
        <p:txBody>
          <a:bodyPr wrap="square" rtlCol="0">
            <a:spAutoFit/>
          </a:bodyPr>
          <a:lstStyle/>
          <a:p>
            <a:r>
              <a:rPr lang="zh-CN" altLang="en-US" sz="2000" b="1" dirty="0">
                <a:latin typeface="黑体" panose="02010609060101010101" pitchFamily="49" charset="-122"/>
                <a:ea typeface="黑体" panose="02010609060101010101" pitchFamily="49" charset="-122"/>
              </a:rPr>
              <a:t>家国情怀</a:t>
            </a:r>
            <a:endParaRPr lang="zh-CN" altLang="en-US" sz="2000" b="1" dirty="0">
              <a:latin typeface="黑体" panose="02010609060101010101" pitchFamily="49" charset="-122"/>
              <a:ea typeface="黑体" panose="02010609060101010101" pitchFamily="49" charset="-122"/>
            </a:endParaRPr>
          </a:p>
        </p:txBody>
      </p:sp>
      <p:sp>
        <p:nvSpPr>
          <p:cNvPr id="12" name="文本框 11"/>
          <p:cNvSpPr txBox="1"/>
          <p:nvPr/>
        </p:nvSpPr>
        <p:spPr>
          <a:xfrm>
            <a:off x="781685" y="3817620"/>
            <a:ext cx="2757170" cy="2091690"/>
          </a:xfrm>
          <a:prstGeom prst="rect">
            <a:avLst/>
          </a:prstGeom>
          <a:noFill/>
          <a:ln>
            <a:noFill/>
          </a:ln>
          <a:extLst>
            <a:ext uri="{909E8E84-426E-40DD-AFC4-6F175D3DCCD1}">
              <a14:hiddenFill xmlns:a14="http://schemas.microsoft.com/office/drawing/2010/main">
                <a:grpFill/>
              </a14:hiddenFill>
            </a:ext>
          </a:extLst>
        </p:spPr>
        <p:txBody>
          <a:bodyPr wrap="square" rtlCol="0">
            <a:spAutoFit/>
          </a:bodyPr>
          <a:lstStyle/>
          <a:p>
            <a:pPr>
              <a:lnSpc>
                <a:spcPct val="150000"/>
              </a:lnSpc>
            </a:pPr>
            <a:r>
              <a:rPr lang="en-US" altLang="zh-CN" sz="2000" b="1" dirty="0">
                <a:solidFill>
                  <a:srgbClr val="C00000"/>
                </a:solidFill>
                <a:latin typeface="黑体" panose="02010609060101010101" pitchFamily="49" charset="-122"/>
                <a:ea typeface="黑体" panose="02010609060101010101" pitchFamily="49" charset="-122"/>
              </a:rPr>
              <a:t>2023</a:t>
            </a:r>
            <a:r>
              <a:rPr lang="zh-CN" altLang="en-US" sz="2000" b="1" dirty="0">
                <a:solidFill>
                  <a:srgbClr val="C00000"/>
                </a:solidFill>
                <a:latin typeface="黑体" panose="02010609060101010101" pitchFamily="49" charset="-122"/>
                <a:ea typeface="黑体" panose="02010609060101010101" pitchFamily="49" charset="-122"/>
              </a:rPr>
              <a:t>年课程标准：</a:t>
            </a:r>
            <a:endParaRPr lang="en-US" altLang="zh-CN" sz="2000" b="1" dirty="0">
              <a:solidFill>
                <a:srgbClr val="C00000"/>
              </a:solidFill>
              <a:latin typeface="黑体" panose="02010609060101010101" pitchFamily="49" charset="-122"/>
              <a:ea typeface="黑体" panose="02010609060101010101" pitchFamily="49" charset="-122"/>
            </a:endParaRPr>
          </a:p>
          <a:p>
            <a:r>
              <a:rPr lang="zh-CN" altLang="en-US" sz="2000" dirty="0">
                <a:latin typeface="黑体" panose="02010609060101010101" pitchFamily="49" charset="-122"/>
                <a:ea typeface="黑体" panose="02010609060101010101" pitchFamily="49" charset="-122"/>
              </a:rPr>
              <a:t>①通过了解五四运动的基本史事，理解五四精神的内涵。</a:t>
            </a:r>
            <a:endParaRPr lang="zh-CN" altLang="en-US" sz="2000" dirty="0">
              <a:latin typeface="黑体" panose="02010609060101010101" pitchFamily="49" charset="-122"/>
              <a:ea typeface="黑体" panose="02010609060101010101" pitchFamily="49" charset="-122"/>
            </a:endParaRPr>
          </a:p>
          <a:p>
            <a:r>
              <a:rPr lang="zh-CN" altLang="zh-CN" sz="2000" dirty="0">
                <a:latin typeface="黑体" panose="02010609060101010101" pitchFamily="49" charset="-122"/>
                <a:ea typeface="黑体" panose="02010609060101010101" pitchFamily="49" charset="-122"/>
              </a:rPr>
              <a:t>②</a:t>
            </a:r>
            <a:r>
              <a:rPr lang="zh-CN" altLang="en-US" sz="2000" dirty="0">
                <a:latin typeface="黑体" panose="02010609060101010101" pitchFamily="49" charset="-122"/>
                <a:ea typeface="黑体" panose="02010609060101010101" pitchFamily="49" charset="-122"/>
                <a:sym typeface="+mn-ea"/>
              </a:rPr>
              <a:t>认识五四运动是中国新民主主义革命的开端。</a:t>
            </a:r>
            <a:endParaRPr lang="zh-CN" altLang="en-US" sz="2000" dirty="0">
              <a:latin typeface="黑体" panose="02010609060101010101" pitchFamily="49" charset="-122"/>
              <a:ea typeface="黑体" panose="02010609060101010101" pitchFamily="49" charset="-122"/>
            </a:endParaRPr>
          </a:p>
        </p:txBody>
      </p:sp>
      <p:pic>
        <p:nvPicPr>
          <p:cNvPr id="8" name="图片 7" descr="封皮1"/>
          <p:cNvPicPr>
            <a:picLocks noChangeAspect="1"/>
          </p:cNvPicPr>
          <p:nvPr>
            <p:custDataLst>
              <p:tags r:id="rId6"/>
            </p:custDataLst>
          </p:nvPr>
        </p:nvPicPr>
        <p:blipFill>
          <a:blip r:embed="rId7"/>
          <a:stretch>
            <a:fillRect/>
          </a:stretch>
        </p:blipFill>
        <p:spPr>
          <a:xfrm>
            <a:off x="418168" y="1450974"/>
            <a:ext cx="3300730" cy="2366645"/>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3499485" y="158172"/>
            <a:ext cx="4828615" cy="583565"/>
          </a:xfrm>
          <a:prstGeom prst="rect">
            <a:avLst/>
          </a:prstGeom>
          <a:noFill/>
        </p:spPr>
        <p:txBody>
          <a:bodyPr wrap="square" rtlCol="0">
            <a:spAutoFit/>
            <a:scene3d>
              <a:camera prst="orthographicFront"/>
              <a:lightRig rig="threePt" dir="t"/>
            </a:scene3d>
          </a:bodyPr>
          <a:lstStyle/>
          <a:p>
            <a:r>
              <a:rPr lang="zh-CN" altLang="en-US" sz="3200"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五四运动</a:t>
            </a:r>
            <a:r>
              <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的背景</a:t>
            </a:r>
            <a:endPar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4" name="文本框 3"/>
          <p:cNvSpPr txBox="1"/>
          <p:nvPr/>
        </p:nvSpPr>
        <p:spPr>
          <a:xfrm>
            <a:off x="452755" y="1055370"/>
            <a:ext cx="6179185" cy="5169535"/>
          </a:xfrm>
          <a:prstGeom prst="rect">
            <a:avLst/>
          </a:prstGeom>
          <a:noFill/>
          <a:ln w="19050">
            <a:solidFill>
              <a:srgbClr val="FF0000"/>
            </a:solidFill>
            <a:prstDash val="dash"/>
          </a:ln>
        </p:spPr>
        <p:txBody>
          <a:bodyPr wrap="square" rtlCol="0" anchor="t">
            <a:spAutoFit/>
          </a:bodyPr>
          <a:lstStyle/>
          <a:p>
            <a:pPr algn="just">
              <a:lnSpc>
                <a:spcPct val="150000"/>
              </a:lnSpc>
            </a:pPr>
            <a:r>
              <a:rPr lang="zh-CN" altLang="en-US" sz="2000" dirty="0">
                <a:latin typeface="黑体" panose="02010609060101010101" pitchFamily="49" charset="-122"/>
                <a:ea typeface="黑体" panose="02010609060101010101" pitchFamily="49" charset="-122"/>
                <a:cs typeface="楷体" panose="02010609060101010101" charset="-122"/>
              </a:rPr>
              <a:t>    </a:t>
            </a:r>
            <a:r>
              <a:rPr sz="2200" dirty="0" err="1" smtClean="0">
                <a:latin typeface="黑体" panose="02010609060101010101" pitchFamily="49" charset="-122"/>
                <a:ea typeface="黑体" panose="02010609060101010101" pitchFamily="49" charset="-122"/>
                <a:cs typeface="楷体" panose="02010609060101010101" charset="-122"/>
              </a:rPr>
              <a:t>五四运动是中国对西方入侵的反应的一串发展之显露出来的一个高峰</a:t>
            </a:r>
            <a:r>
              <a:rPr sz="2200" dirty="0">
                <a:latin typeface="黑体" panose="02010609060101010101" pitchFamily="49" charset="-122"/>
                <a:ea typeface="黑体" panose="02010609060101010101" pitchFamily="49" charset="-122"/>
                <a:cs typeface="楷体" panose="02010609060101010101" charset="-122"/>
              </a:rPr>
              <a:t>……这一段时间，</a:t>
            </a:r>
            <a:r>
              <a:rPr sz="2200" b="1" dirty="0">
                <a:solidFill>
                  <a:srgbClr val="FF0000"/>
                </a:solidFill>
                <a:latin typeface="黑体" panose="02010609060101010101" pitchFamily="49" charset="-122"/>
                <a:ea typeface="黑体" panose="02010609060101010101" pitchFamily="49" charset="-122"/>
                <a:cs typeface="楷体" panose="02010609060101010101" charset="-122"/>
              </a:rPr>
              <a:t>中国的纺织业和面粉业曾一度乘机抬头。</a:t>
            </a:r>
            <a:r>
              <a:rPr sz="2200" dirty="0">
                <a:latin typeface="黑体" panose="02010609060101010101" pitchFamily="49" charset="-122"/>
                <a:ea typeface="黑体" panose="02010609060101010101" pitchFamily="49" charset="-122"/>
                <a:cs typeface="楷体" panose="02010609060101010101" charset="-122"/>
              </a:rPr>
              <a:t>可是，好景不常，</a:t>
            </a:r>
            <a:r>
              <a:rPr sz="2200" b="1" dirty="0">
                <a:solidFill>
                  <a:srgbClr val="FF0000"/>
                </a:solidFill>
                <a:latin typeface="黑体" panose="02010609060101010101" pitchFamily="49" charset="-122"/>
                <a:ea typeface="黑体" panose="02010609060101010101" pitchFamily="49" charset="-122"/>
                <a:cs typeface="楷体" panose="02010609060101010101" charset="-122"/>
              </a:rPr>
              <a:t>欧战结束，西方经济势力卷土重来</a:t>
            </a:r>
            <a:r>
              <a:rPr sz="2200" dirty="0">
                <a:latin typeface="黑体" panose="02010609060101010101" pitchFamily="49" charset="-122"/>
                <a:ea typeface="黑体" panose="02010609060101010101" pitchFamily="49" charset="-122"/>
                <a:cs typeface="楷体" panose="02010609060101010101" charset="-122"/>
              </a:rPr>
              <a:t>……中国的地盘有限，肥美的地盘尤其有限。所以，</a:t>
            </a:r>
            <a:r>
              <a:rPr sz="2200" b="1" dirty="0">
                <a:solidFill>
                  <a:srgbClr val="FF0000"/>
                </a:solidFill>
                <a:latin typeface="黑体" panose="02010609060101010101" pitchFamily="49" charset="-122"/>
                <a:ea typeface="黑体" panose="02010609060101010101" pitchFamily="49" charset="-122"/>
                <a:cs typeface="楷体" panose="02010609060101010101" charset="-122"/>
              </a:rPr>
              <a:t>军豪们不能不借故彼此讨伐。</a:t>
            </a:r>
            <a:r>
              <a:rPr sz="2200" dirty="0">
                <a:latin typeface="黑体" panose="02010609060101010101" pitchFamily="49" charset="-122"/>
                <a:ea typeface="黑体" panose="02010609060101010101" pitchFamily="49" charset="-122"/>
                <a:cs typeface="楷体" panose="02010609060101010101" charset="-122"/>
              </a:rPr>
              <a:t>……</a:t>
            </a:r>
            <a:r>
              <a:rPr sz="2200" b="1" dirty="0">
                <a:solidFill>
                  <a:srgbClr val="FF0000"/>
                </a:solidFill>
                <a:latin typeface="黑体" panose="02010609060101010101" pitchFamily="49" charset="-122"/>
                <a:ea typeface="黑体" panose="02010609060101010101" pitchFamily="49" charset="-122"/>
                <a:cs typeface="楷体" panose="02010609060101010101" charset="-122"/>
              </a:rPr>
              <a:t>巴黎和会对山东问题的处理所激起的爱国情绪之鼓舞</a:t>
            </a:r>
            <a:r>
              <a:rPr sz="2200" dirty="0">
                <a:solidFill>
                  <a:srgbClr val="FF0000"/>
                </a:solidFill>
                <a:latin typeface="黑体" panose="02010609060101010101" pitchFamily="49" charset="-122"/>
                <a:ea typeface="黑体" panose="02010609060101010101" pitchFamily="49" charset="-122"/>
                <a:cs typeface="楷体" panose="02010609060101010101" charset="-122"/>
              </a:rPr>
              <a:t>；</a:t>
            </a:r>
            <a:r>
              <a:rPr sz="2200" dirty="0">
                <a:latin typeface="黑体" panose="02010609060101010101" pitchFamily="49" charset="-122"/>
                <a:ea typeface="黑体" panose="02010609060101010101" pitchFamily="49" charset="-122"/>
                <a:cs typeface="楷体" panose="02010609060101010101" charset="-122"/>
              </a:rPr>
              <a:t>是受到西学精神以及要从</a:t>
            </a:r>
            <a:r>
              <a:rPr sz="2200" b="1" dirty="0">
                <a:solidFill>
                  <a:srgbClr val="FF0000"/>
                </a:solidFill>
                <a:latin typeface="黑体" panose="02010609060101010101" pitchFamily="49" charset="-122"/>
                <a:ea typeface="黑体" panose="02010609060101010101" pitchFamily="49" charset="-122"/>
                <a:cs typeface="楷体" panose="02010609060101010101" charset="-122"/>
              </a:rPr>
              <a:t>科学与民主的眼光</a:t>
            </a:r>
            <a:r>
              <a:rPr sz="2200" dirty="0">
                <a:latin typeface="黑体" panose="02010609060101010101" pitchFamily="49" charset="-122"/>
                <a:ea typeface="黑体" panose="02010609060101010101" pitchFamily="49" charset="-122"/>
                <a:cs typeface="楷体" panose="02010609060101010101" charset="-122"/>
              </a:rPr>
              <a:t>对传统从新评价以建立一个新中国的这种要求之鼓舞。</a:t>
            </a:r>
            <a:endParaRPr sz="2200" dirty="0">
              <a:latin typeface="黑体" panose="02010609060101010101" pitchFamily="49" charset="-122"/>
              <a:ea typeface="黑体" panose="02010609060101010101" pitchFamily="49" charset="-122"/>
              <a:cs typeface="楷体" panose="02010609060101010101" charset="-122"/>
            </a:endParaRPr>
          </a:p>
          <a:p>
            <a:pPr algn="r">
              <a:lnSpc>
                <a:spcPct val="150000"/>
              </a:lnSpc>
            </a:pPr>
            <a:r>
              <a:rPr sz="2200" dirty="0">
                <a:latin typeface="黑体" panose="02010609060101010101" pitchFamily="49" charset="-122"/>
                <a:ea typeface="黑体" panose="02010609060101010101" pitchFamily="49" charset="-122"/>
                <a:cs typeface="楷体" panose="02010609060101010101" charset="-122"/>
              </a:rPr>
              <a:t>——殷海光《中国文化的展望》</a:t>
            </a:r>
            <a:endParaRPr sz="2200" dirty="0">
              <a:latin typeface="黑体" panose="02010609060101010101" pitchFamily="49" charset="-122"/>
              <a:ea typeface="黑体" panose="02010609060101010101" pitchFamily="49" charset="-122"/>
              <a:cs typeface="楷体" panose="02010609060101010101" charset="-122"/>
            </a:endParaRPr>
          </a:p>
        </p:txBody>
      </p:sp>
      <p:sp>
        <p:nvSpPr>
          <p:cNvPr id="5" name="圆角矩形 4"/>
          <p:cNvSpPr/>
          <p:nvPr/>
        </p:nvSpPr>
        <p:spPr>
          <a:xfrm>
            <a:off x="622300" y="2057400"/>
            <a:ext cx="5754370" cy="455295"/>
          </a:xfrm>
          <a:prstGeom prst="roundRect">
            <a:avLst/>
          </a:prstGeom>
          <a:solidFill>
            <a:srgbClr val="0070C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①中国民族资本主义发展，工人阶级壮大</a:t>
            </a:r>
            <a:endParaRPr lang="zh-CN" altLang="en-US" sz="2400" dirty="0">
              <a:latin typeface="黑体" panose="02010609060101010101" pitchFamily="49" charset="-122"/>
              <a:ea typeface="黑体" panose="02010609060101010101" pitchFamily="49" charset="-122"/>
            </a:endParaRPr>
          </a:p>
        </p:txBody>
      </p:sp>
      <p:sp>
        <p:nvSpPr>
          <p:cNvPr id="6" name="圆角矩形 5"/>
          <p:cNvSpPr/>
          <p:nvPr/>
        </p:nvSpPr>
        <p:spPr>
          <a:xfrm>
            <a:off x="622301" y="2644775"/>
            <a:ext cx="5182881" cy="455295"/>
          </a:xfrm>
          <a:prstGeom prst="roundRect">
            <a:avLst/>
          </a:prstGeom>
          <a:solidFill>
            <a:srgbClr val="0070C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②帝国主义加紧侵略，民族危机加深</a:t>
            </a:r>
            <a:endParaRPr lang="zh-CN" altLang="en-US" sz="2400" dirty="0">
              <a:latin typeface="黑体" panose="02010609060101010101" pitchFamily="49" charset="-122"/>
              <a:ea typeface="黑体" panose="02010609060101010101" pitchFamily="49" charset="-122"/>
            </a:endParaRPr>
          </a:p>
        </p:txBody>
      </p:sp>
      <p:sp>
        <p:nvSpPr>
          <p:cNvPr id="7" name="圆角矩形 6"/>
          <p:cNvSpPr/>
          <p:nvPr/>
        </p:nvSpPr>
        <p:spPr>
          <a:xfrm>
            <a:off x="622300" y="3232150"/>
            <a:ext cx="5754370" cy="455295"/>
          </a:xfrm>
          <a:prstGeom prst="roundRect">
            <a:avLst/>
          </a:prstGeom>
          <a:solidFill>
            <a:srgbClr val="0070C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③北洋军阀军阀混战不断，阶级矛盾尖锐</a:t>
            </a:r>
            <a:endParaRPr lang="zh-CN" altLang="en-US" sz="2400" dirty="0">
              <a:latin typeface="黑体" panose="02010609060101010101" pitchFamily="49" charset="-122"/>
              <a:ea typeface="黑体" panose="02010609060101010101" pitchFamily="49" charset="-122"/>
            </a:endParaRPr>
          </a:p>
        </p:txBody>
      </p:sp>
      <p:sp>
        <p:nvSpPr>
          <p:cNvPr id="8" name="圆角矩形 7"/>
          <p:cNvSpPr/>
          <p:nvPr/>
        </p:nvSpPr>
        <p:spPr>
          <a:xfrm>
            <a:off x="622300" y="3819525"/>
            <a:ext cx="4083923" cy="455295"/>
          </a:xfrm>
          <a:prstGeom prst="roundRect">
            <a:avLst/>
          </a:prstGeom>
          <a:solidFill>
            <a:srgbClr val="0070C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④巴黎和会上中国外交失败</a:t>
            </a:r>
            <a:endParaRPr lang="zh-CN" altLang="en-US" sz="2400" dirty="0">
              <a:latin typeface="黑体" panose="02010609060101010101" pitchFamily="49" charset="-122"/>
              <a:ea typeface="黑体" panose="02010609060101010101" pitchFamily="49" charset="-122"/>
            </a:endParaRPr>
          </a:p>
        </p:txBody>
      </p:sp>
      <p:sp>
        <p:nvSpPr>
          <p:cNvPr id="9" name="圆角矩形 8"/>
          <p:cNvSpPr/>
          <p:nvPr/>
        </p:nvSpPr>
        <p:spPr>
          <a:xfrm>
            <a:off x="622300" y="4895215"/>
            <a:ext cx="4413250" cy="455295"/>
          </a:xfrm>
          <a:prstGeom prst="roundRect">
            <a:avLst/>
          </a:prstGeom>
          <a:solidFill>
            <a:srgbClr val="0070C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2400" dirty="0">
                <a:latin typeface="黑体" panose="02010609060101010101" pitchFamily="49" charset="-122"/>
                <a:ea typeface="黑体" panose="02010609060101010101" pitchFamily="49" charset="-122"/>
              </a:rPr>
              <a:t>⑤新文化运动解放了人们思想</a:t>
            </a:r>
            <a:endParaRPr lang="zh-CN" altLang="en-US" sz="2400" dirty="0">
              <a:latin typeface="黑体" panose="02010609060101010101" pitchFamily="49" charset="-122"/>
              <a:ea typeface="黑体" panose="02010609060101010101" pitchFamily="49" charset="-122"/>
            </a:endParaRPr>
          </a:p>
        </p:txBody>
      </p:sp>
      <p:grpSp>
        <p:nvGrpSpPr>
          <p:cNvPr id="10" name="组合 9"/>
          <p:cNvGrpSpPr/>
          <p:nvPr>
            <p:custDataLst>
              <p:tags r:id="rId1"/>
            </p:custDataLst>
          </p:nvPr>
        </p:nvGrpSpPr>
        <p:grpSpPr>
          <a:xfrm>
            <a:off x="6711950" y="1148715"/>
            <a:ext cx="4676775" cy="2526030"/>
            <a:chOff x="2113" y="2628"/>
            <a:chExt cx="7940" cy="4515"/>
          </a:xfrm>
        </p:grpSpPr>
        <p:pic>
          <p:nvPicPr>
            <p:cNvPr id="11" name="图片 10" descr="巴黎和会"/>
            <p:cNvPicPr>
              <a:picLocks noChangeAspect="1"/>
            </p:cNvPicPr>
            <p:nvPr>
              <p:custDataLst>
                <p:tags r:id="rId2"/>
              </p:custDataLst>
            </p:nvPr>
          </p:nvPicPr>
          <p:blipFill>
            <a:blip r:embed="rId3"/>
            <a:stretch>
              <a:fillRect/>
            </a:stretch>
          </p:blipFill>
          <p:spPr>
            <a:xfrm>
              <a:off x="2113" y="2628"/>
              <a:ext cx="7940" cy="4515"/>
            </a:xfrm>
            <a:prstGeom prst="rect">
              <a:avLst/>
            </a:prstGeom>
          </p:spPr>
        </p:pic>
        <p:sp>
          <p:nvSpPr>
            <p:cNvPr id="12" name="文本框 11"/>
            <p:cNvSpPr txBox="1"/>
            <p:nvPr>
              <p:custDataLst>
                <p:tags r:id="rId4"/>
              </p:custDataLst>
            </p:nvPr>
          </p:nvSpPr>
          <p:spPr>
            <a:xfrm>
              <a:off x="2113" y="2628"/>
              <a:ext cx="3871" cy="658"/>
            </a:xfrm>
            <a:prstGeom prst="rect">
              <a:avLst/>
            </a:prstGeom>
            <a:noFill/>
          </p:spPr>
          <p:txBody>
            <a:bodyPr wrap="square" rtlCol="0">
              <a:spAutoFit/>
            </a:bodyPr>
            <a:lstStyle/>
            <a:p>
              <a:pPr algn="ctr"/>
              <a:r>
                <a:rPr lang="zh-CN" altLang="en-US" dirty="0">
                  <a:solidFill>
                    <a:schemeClr val="bg1"/>
                  </a:solidFill>
                  <a:ea typeface="黑体" panose="02010609060101010101" pitchFamily="49" charset="-122"/>
                </a:rPr>
                <a:t>巴黎和会上的较量</a:t>
              </a:r>
              <a:endParaRPr lang="zh-CN" altLang="en-US" dirty="0">
                <a:solidFill>
                  <a:schemeClr val="bg1"/>
                </a:solidFill>
                <a:ea typeface="黑体" panose="02010609060101010101" pitchFamily="49" charset="-122"/>
              </a:endParaRPr>
            </a:p>
          </p:txBody>
        </p:sp>
      </p:grpSp>
      <p:sp>
        <p:nvSpPr>
          <p:cNvPr id="13" name="文本框 12"/>
          <p:cNvSpPr txBox="1"/>
          <p:nvPr/>
        </p:nvSpPr>
        <p:spPr>
          <a:xfrm>
            <a:off x="6711950" y="3674745"/>
            <a:ext cx="5172075" cy="2461260"/>
          </a:xfrm>
          <a:prstGeom prst="rect">
            <a:avLst/>
          </a:prstGeom>
          <a:noFill/>
        </p:spPr>
        <p:txBody>
          <a:bodyPr wrap="square" rtlCol="0" anchor="t">
            <a:spAutoFit/>
          </a:bodyPr>
          <a:lstStyle/>
          <a:p>
            <a:pPr eaLnBrk="1" hangingPunct="1"/>
            <a:r>
              <a:rPr lang="en-US" altLang="zh-CN" sz="2200" dirty="0">
                <a:latin typeface="黑体" panose="02010609060101010101" pitchFamily="49" charset="-122"/>
                <a:ea typeface="黑体" panose="02010609060101010101" pitchFamily="49" charset="-122"/>
                <a:sym typeface="Helvetica" charset="0"/>
              </a:rPr>
              <a:t>1919</a:t>
            </a:r>
            <a:r>
              <a:rPr lang="zh-CN" altLang="en-US" sz="2200" dirty="0">
                <a:latin typeface="黑体" panose="02010609060101010101" pitchFamily="49" charset="-122"/>
                <a:ea typeface="黑体" panose="02010609060101010101" pitchFamily="49" charset="-122"/>
                <a:sym typeface="Helvetica" charset="0"/>
              </a:rPr>
              <a:t>年</a:t>
            </a:r>
            <a:r>
              <a:rPr lang="en-US" altLang="zh-CN" sz="2200" dirty="0">
                <a:latin typeface="黑体" panose="02010609060101010101" pitchFamily="49" charset="-122"/>
                <a:ea typeface="黑体" panose="02010609060101010101" pitchFamily="49" charset="-122"/>
                <a:sym typeface="Helvetica" charset="0"/>
              </a:rPr>
              <a:t>1</a:t>
            </a:r>
            <a:r>
              <a:rPr lang="zh-CN" altLang="en-US" sz="2200" dirty="0">
                <a:latin typeface="黑体" panose="02010609060101010101" pitchFamily="49" charset="-122"/>
                <a:ea typeface="黑体" panose="02010609060101010101" pitchFamily="49" charset="-122"/>
                <a:sym typeface="Helvetica" charset="0"/>
              </a:rPr>
              <a:t>月</a:t>
            </a:r>
            <a:r>
              <a:rPr lang="en-US" altLang="zh-CN" sz="2200" dirty="0">
                <a:latin typeface="黑体" panose="02010609060101010101" pitchFamily="49" charset="-122"/>
                <a:ea typeface="黑体" panose="02010609060101010101" pitchFamily="49" charset="-122"/>
                <a:sym typeface="Helvetica" charset="0"/>
              </a:rPr>
              <a:t>—6</a:t>
            </a:r>
            <a:r>
              <a:rPr lang="zh-CN" altLang="en-US" sz="2200" dirty="0">
                <a:latin typeface="黑体" panose="02010609060101010101" pitchFamily="49" charset="-122"/>
                <a:ea typeface="黑体" panose="02010609060101010101" pitchFamily="49" charset="-122"/>
                <a:sym typeface="Helvetica" charset="0"/>
              </a:rPr>
              <a:t>月，战胜的协约国在巴黎召开所谓的</a:t>
            </a:r>
            <a:r>
              <a:rPr lang="en-US" altLang="zh-CN" sz="2200" dirty="0">
                <a:latin typeface="黑体" panose="02010609060101010101" pitchFamily="49" charset="-122"/>
                <a:ea typeface="黑体" panose="02010609060101010101" pitchFamily="49" charset="-122"/>
                <a:sym typeface="Helvetica" charset="0"/>
              </a:rPr>
              <a:t>“</a:t>
            </a:r>
            <a:r>
              <a:rPr lang="zh-CN" altLang="en-US" sz="2200" dirty="0">
                <a:latin typeface="黑体" panose="02010609060101010101" pitchFamily="49" charset="-122"/>
                <a:ea typeface="黑体" panose="02010609060101010101" pitchFamily="49" charset="-122"/>
                <a:sym typeface="Helvetica" charset="0"/>
              </a:rPr>
              <a:t>和平会议</a:t>
            </a:r>
            <a:r>
              <a:rPr lang="en-US" altLang="zh-CN" sz="2200" dirty="0">
                <a:latin typeface="黑体" panose="02010609060101010101" pitchFamily="49" charset="-122"/>
                <a:ea typeface="黑体" panose="02010609060101010101" pitchFamily="49" charset="-122"/>
                <a:sym typeface="Helvetica" charset="0"/>
              </a:rPr>
              <a:t>”</a:t>
            </a:r>
            <a:r>
              <a:rPr lang="zh-CN" altLang="en-US" sz="2200" dirty="0">
                <a:latin typeface="黑体" panose="02010609060101010101" pitchFamily="49" charset="-122"/>
                <a:ea typeface="黑体" panose="02010609060101010101" pitchFamily="49" charset="-122"/>
                <a:sym typeface="Helvetica" charset="0"/>
              </a:rPr>
              <a:t>，作为战胜国之一的中国政府也派代表参加了会议。会议上中国代表提出正当要求：</a:t>
            </a:r>
            <a:endParaRPr lang="zh-CN" altLang="en-US" sz="2200" dirty="0">
              <a:latin typeface="黑体" panose="02010609060101010101" pitchFamily="49" charset="-122"/>
              <a:ea typeface="黑体" panose="02010609060101010101" pitchFamily="49" charset="-122"/>
              <a:sym typeface="Helvetica" charset="0"/>
            </a:endParaRPr>
          </a:p>
          <a:p>
            <a:pPr eaLnBrk="1" hangingPunct="1"/>
            <a:r>
              <a:rPr lang="zh-CN" altLang="en-US" sz="2200" dirty="0">
                <a:latin typeface="黑体" panose="02010609060101010101" pitchFamily="49" charset="-122"/>
                <a:ea typeface="黑体" panose="02010609060101010101" pitchFamily="49" charset="-122"/>
                <a:sym typeface="Helvetica" charset="0"/>
              </a:rPr>
              <a:t>① 取消帝国主义在华特权</a:t>
            </a:r>
            <a:endParaRPr lang="zh-CN" altLang="en-US" sz="2200" dirty="0">
              <a:latin typeface="黑体" panose="02010609060101010101" pitchFamily="49" charset="-122"/>
              <a:ea typeface="黑体" panose="02010609060101010101" pitchFamily="49" charset="-122"/>
              <a:sym typeface="Helvetica" charset="0"/>
            </a:endParaRPr>
          </a:p>
          <a:p>
            <a:pPr eaLnBrk="1" hangingPunct="1"/>
            <a:r>
              <a:rPr lang="zh-CN" altLang="en-US" sz="2200" dirty="0">
                <a:latin typeface="黑体" panose="02010609060101010101" pitchFamily="49" charset="-122"/>
                <a:ea typeface="黑体" panose="02010609060101010101" pitchFamily="49" charset="-122"/>
                <a:sym typeface="Helvetica" charset="0"/>
              </a:rPr>
              <a:t>② 废除“二十一条”</a:t>
            </a:r>
            <a:endParaRPr lang="zh-CN" altLang="en-US" sz="2200" dirty="0">
              <a:latin typeface="黑体" panose="02010609060101010101" pitchFamily="49" charset="-122"/>
              <a:ea typeface="黑体" panose="02010609060101010101" pitchFamily="49" charset="-122"/>
              <a:sym typeface="Helvetica" charset="0"/>
            </a:endParaRPr>
          </a:p>
          <a:p>
            <a:pPr eaLnBrk="1" hangingPunct="1"/>
            <a:r>
              <a:rPr lang="zh-CN" altLang="en-US" sz="2200" dirty="0">
                <a:latin typeface="黑体" panose="02010609060101010101" pitchFamily="49" charset="-122"/>
                <a:ea typeface="黑体" panose="02010609060101010101" pitchFamily="49" charset="-122"/>
                <a:sym typeface="Helvetica" charset="0"/>
              </a:rPr>
              <a:t>③ 收回青岛主权</a:t>
            </a:r>
            <a:endParaRPr lang="zh-CN" altLang="en-US" sz="2200" dirty="0">
              <a:latin typeface="黑体" panose="02010609060101010101" pitchFamily="49" charset="-122"/>
              <a:ea typeface="黑体" panose="02010609060101010101" pitchFamily="49" charset="-122"/>
              <a:sym typeface="Helvetica" charset="0"/>
            </a:endParaRPr>
          </a:p>
        </p:txBody>
      </p:sp>
      <p:sp>
        <p:nvSpPr>
          <p:cNvPr id="14" name="流程图: 汇总连接 13"/>
          <p:cNvSpPr/>
          <p:nvPr>
            <p:custDataLst>
              <p:tags r:id="rId5"/>
            </p:custDataLst>
          </p:nvPr>
        </p:nvSpPr>
        <p:spPr>
          <a:xfrm>
            <a:off x="9994265" y="5093018"/>
            <a:ext cx="969963" cy="887413"/>
          </a:xfrm>
          <a:prstGeom prst="flowChartSummingJunction">
            <a:avLst/>
          </a:prstGeom>
          <a:noFill/>
          <a:ln w="8255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00" b="0" i="0" u="none" strike="noStrike" kern="1200" cap="none" spc="0" normalizeH="0" baseline="0" noProof="1">
              <a:ln>
                <a:noFill/>
              </a:ln>
              <a:solidFill>
                <a:schemeClr val="lt1"/>
              </a:solidFill>
              <a:effectLst/>
              <a:uLnTx/>
              <a:uFillTx/>
              <a:latin typeface="+mn-lt"/>
              <a:ea typeface="黑体" panose="02010609060101010101" pitchFamily="49" charset="-122"/>
              <a:cs typeface="+mn-cs"/>
              <a:sym typeface="Arial" panose="020B0604020202020204" pitchFamily="34" charset="0"/>
            </a:endParaRPr>
          </a:p>
        </p:txBody>
      </p:sp>
      <p:sp>
        <p:nvSpPr>
          <p:cNvPr id="15" name="文本框 14"/>
          <p:cNvSpPr txBox="1"/>
          <p:nvPr/>
        </p:nvSpPr>
        <p:spPr>
          <a:xfrm>
            <a:off x="6678394" y="5415111"/>
            <a:ext cx="5172075" cy="1014730"/>
          </a:xfrm>
          <a:prstGeom prst="rect">
            <a:avLst/>
          </a:prstGeom>
          <a:solidFill>
            <a:schemeClr val="tx1">
              <a:lumMod val="65000"/>
              <a:lumOff val="35000"/>
            </a:schemeClr>
          </a:solidFill>
        </p:spPr>
        <p:txBody>
          <a:bodyPr wrap="square" rtlCol="0">
            <a:spAutoFit/>
          </a:bodyPr>
          <a:lstStyle/>
          <a:p>
            <a:pPr indent="0" algn="just">
              <a:buFont typeface="Arial" panose="020B0604020202020204" pitchFamily="34" charset="0"/>
              <a:buNone/>
            </a:pPr>
            <a:r>
              <a:rPr kumimoji="1" lang="zh-CN" altLang="en-US" sz="2000" dirty="0">
                <a:solidFill>
                  <a:schemeClr val="bg1"/>
                </a:solidFill>
                <a:latin typeface="黑体" panose="02010609060101010101" pitchFamily="49" charset="-122"/>
                <a:ea typeface="黑体" panose="02010609060101010101" pitchFamily="49" charset="-122"/>
                <a:cs typeface="黑体" panose="02010609060101010101" pitchFamily="49" charset="-122"/>
                <a:sym typeface="+mn-ea"/>
              </a:rPr>
              <a:t>英、美等国操纵的和会拒绝了中国代表提出的正义要求，将</a:t>
            </a:r>
            <a:r>
              <a:rPr kumimoji="1" lang="zh-CN" altLang="en-US" sz="2000" dirty="0">
                <a:solidFill>
                  <a:srgbClr val="FFFF00"/>
                </a:solidFill>
                <a:latin typeface="黑体" panose="02010609060101010101" pitchFamily="49" charset="-122"/>
                <a:ea typeface="黑体" panose="02010609060101010101" pitchFamily="49" charset="-122"/>
                <a:cs typeface="黑体" panose="02010609060101010101" pitchFamily="49" charset="-122"/>
                <a:sym typeface="+mn-ea"/>
              </a:rPr>
              <a:t>德国在中国山东的权益转让给日本。</a:t>
            </a:r>
            <a:endParaRPr kumimoji="1" lang="zh-CN" altLang="en-US" sz="2000" dirty="0">
              <a:solidFill>
                <a:srgbClr val="FFFF00"/>
              </a:solidFill>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39" name="终止符 138"/>
          <p:cNvSpPr/>
          <p:nvPr/>
        </p:nvSpPr>
        <p:spPr>
          <a:xfrm>
            <a:off x="622300" y="4406900"/>
            <a:ext cx="1739900" cy="356235"/>
          </a:xfrm>
          <a:prstGeom prst="flowChartTerminator">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rgbClr val="FFFF00"/>
                </a:solidFill>
                <a:latin typeface="黑体" panose="02010609060101010101" pitchFamily="49" charset="-122"/>
                <a:ea typeface="黑体" panose="02010609060101010101" pitchFamily="49" charset="-122"/>
              </a:rPr>
              <a:t>导火线</a:t>
            </a:r>
            <a:endParaRPr kumimoji="1" lang="zh-CN" altLang="en-US" b="1" dirty="0">
              <a:solidFill>
                <a:srgbClr val="FFFF00"/>
              </a:solidFill>
              <a:latin typeface="黑体" panose="02010609060101010101" pitchFamily="49" charset="-122"/>
              <a:ea typeface="黑体" panose="02010609060101010101" pitchFamily="49" charset="-122"/>
            </a:endParaRPr>
          </a:p>
        </p:txBody>
      </p:sp>
      <p:sp>
        <p:nvSpPr>
          <p:cNvPr id="30" name="矩形 13"/>
          <p:cNvSpPr>
            <a:spLocks noTextEdit="1"/>
          </p:cNvSpPr>
          <p:nvPr>
            <p:custDataLst>
              <p:tags r:id="rId6"/>
            </p:custDataLst>
          </p:nvPr>
        </p:nvSpPr>
        <p:spPr>
          <a:xfrm>
            <a:off x="7000875" y="2253615"/>
            <a:ext cx="3872865" cy="791210"/>
          </a:xfrm>
          <a:prstGeom prst="rect">
            <a:avLst/>
          </a:prstGeom>
        </p:spPr>
        <p:txBody>
          <a:bodyPr wrap="none" fromWordArt="1">
            <a:prstTxWarp prst="textPlain">
              <a:avLst>
                <a:gd name="adj" fmla="val 50000"/>
              </a:avLst>
            </a:prstTxWarp>
            <a:normAutofit/>
          </a:bodyPr>
          <a:lstStyle/>
          <a:p>
            <a:pPr algn="ctr" eaLnBrk="0" hangingPunct="0"/>
            <a:r>
              <a:rPr lang="zh-CN" altLang="en-US" sz="3600" b="1">
                <a:ln w="9525" cap="flat" cmpd="sng">
                  <a:solidFill>
                    <a:srgbClr val="FF0000"/>
                  </a:solidFill>
                  <a:prstDash val="solid"/>
                  <a:headEnd type="none" w="med" len="med"/>
                  <a:tailEnd type="none" w="med" len="med"/>
                </a:ln>
                <a:solidFill>
                  <a:schemeClr val="bg1"/>
                </a:solidFill>
                <a:effectLst>
                  <a:outerShdw dist="35921" dir="2699999" algn="ctr" rotWithShape="0">
                    <a:srgbClr val="808080">
                      <a:alpha val="79999"/>
                    </a:srgbClr>
                  </a:outerShdw>
                </a:effectLst>
                <a:latin typeface="幼圆" panose="02010509060101010101" charset="-122"/>
                <a:ea typeface="叶根友毛笔行书2.0版" panose="02010601030101010101" charset="-122"/>
                <a:cs typeface="幼圆" panose="02010509060101010101" charset="-122"/>
              </a:rPr>
              <a:t>弱国无外交</a:t>
            </a:r>
            <a:r>
              <a:rPr lang="en-US" altLang="zh-CN" sz="3600" b="1">
                <a:ln w="9525" cap="flat" cmpd="sng">
                  <a:solidFill>
                    <a:srgbClr val="FF0000"/>
                  </a:solidFill>
                  <a:prstDash val="solid"/>
                  <a:headEnd type="none" w="med" len="med"/>
                  <a:tailEnd type="none" w="med" len="med"/>
                </a:ln>
                <a:solidFill>
                  <a:schemeClr val="bg1"/>
                </a:solidFill>
                <a:effectLst>
                  <a:outerShdw dist="35921" dir="2699999" algn="ctr" rotWithShape="0">
                    <a:srgbClr val="808080">
                      <a:alpha val="79999"/>
                    </a:srgbClr>
                  </a:outerShdw>
                </a:effectLst>
                <a:latin typeface="幼圆" panose="02010509060101010101" charset="-122"/>
                <a:ea typeface="叶根友毛笔行书2.0版" panose="02010601030101010101" charset="-122"/>
                <a:cs typeface="幼圆" panose="02010509060101010101" charset="-122"/>
              </a:rPr>
              <a:t>!</a:t>
            </a:r>
            <a:endParaRPr lang="en-US" altLang="zh-CN" sz="3600" b="1">
              <a:ln w="9525" cap="flat" cmpd="sng">
                <a:solidFill>
                  <a:srgbClr val="FF0000"/>
                </a:solidFill>
                <a:prstDash val="solid"/>
                <a:headEnd type="none" w="med" len="med"/>
                <a:tailEnd type="none" w="med" len="med"/>
              </a:ln>
              <a:solidFill>
                <a:schemeClr val="bg1"/>
              </a:solidFill>
              <a:effectLst>
                <a:outerShdw dist="35921" dir="2699999" algn="ctr" rotWithShape="0">
                  <a:srgbClr val="808080">
                    <a:alpha val="79999"/>
                  </a:srgbClr>
                </a:outerShdw>
              </a:effectLst>
              <a:latin typeface="幼圆" panose="02010509060101010101" charset="-122"/>
              <a:ea typeface="叶根友毛笔行书2.0版" panose="02010601030101010101" charset="-122"/>
              <a:cs typeface="幼圆" panose="02010509060101010101" charset="-122"/>
            </a:endParaRPr>
          </a:p>
        </p:txBody>
      </p:sp>
      <p:grpSp>
        <p:nvGrpSpPr>
          <p:cNvPr id="94" name="组合 93"/>
          <p:cNvGrpSpPr/>
          <p:nvPr>
            <p:custDataLst>
              <p:tags r:id="rId7"/>
            </p:custDataLst>
          </p:nvPr>
        </p:nvGrpSpPr>
        <p:grpSpPr>
          <a:xfrm rot="20224396">
            <a:off x="217170" y="5777230"/>
            <a:ext cx="2541905" cy="583565"/>
            <a:chOff x="8554303" y="5967181"/>
            <a:chExt cx="2140203" cy="663684"/>
          </a:xfrm>
        </p:grpSpPr>
        <p:sp>
          <p:nvSpPr>
            <p:cNvPr id="95" name="矩形 94"/>
            <p:cNvSpPr/>
            <p:nvPr>
              <p:custDataLst>
                <p:tags r:id="rId8"/>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pic>
          <p:nvPicPr>
            <p:cNvPr id="96" name="图片 95"/>
            <p:cNvPicPr>
              <a:picLocks noChangeAspect="1"/>
            </p:cNvPicPr>
            <p:nvPr>
              <p:custDataLst>
                <p:tags r:id="rId9"/>
              </p:custDataLst>
            </p:nvPr>
          </p:nvPicPr>
          <p:blipFill>
            <a:blip r:embed="rId10"/>
            <a:stretch>
              <a:fillRect/>
            </a:stretch>
          </p:blipFill>
          <p:spPr>
            <a:xfrm>
              <a:off x="8903518" y="5988768"/>
              <a:ext cx="1465739" cy="608584"/>
            </a:xfrm>
            <a:prstGeom prst="rect">
              <a:avLst/>
            </a:prstGeom>
          </p:spPr>
        </p:pic>
        <p:sp>
          <p:nvSpPr>
            <p:cNvPr id="97" name="矩形 96"/>
            <p:cNvSpPr/>
            <p:nvPr>
              <p:custDataLst>
                <p:tags r:id="rId11"/>
              </p:custDataLst>
            </p:nvPr>
          </p:nvSpPr>
          <p:spPr>
            <a:xfrm>
              <a:off x="8554303" y="5967181"/>
              <a:ext cx="2140203" cy="663684"/>
            </a:xfrm>
            <a:prstGeom prst="rect">
              <a:avLst/>
            </a:prstGeom>
          </p:spPr>
          <p:txBody>
            <a:bodyPr wrap="square">
              <a:spAutoFit/>
            </a:bodyPr>
            <a:lstStyle/>
            <a:p>
              <a:pPr algn="ctr"/>
              <a:r>
                <a:rPr lang="zh-CN" altLang="en-US" sz="3200" b="1">
                  <a:solidFill>
                    <a:srgbClr val="FF0000"/>
                  </a:solidFill>
                  <a:latin typeface="隶书" panose="02010509060101010101" pitchFamily="49" charset="-122"/>
                  <a:ea typeface="隶书" panose="02010509060101010101" pitchFamily="49" charset="-122"/>
                </a:rPr>
                <a:t>史料实证</a:t>
              </a:r>
              <a:endParaRPr lang="zh-CN" altLang="en-US" sz="3200" b="1">
                <a:solidFill>
                  <a:srgbClr val="FF0000"/>
                </a:solidFill>
                <a:latin typeface="隶书" panose="02010509060101010101" pitchFamily="49" charset="-122"/>
                <a:ea typeface="隶书" panose="020105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3" presetClass="entr" presetSubtype="1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9"/>
                                        </p:tgtEl>
                                        <p:attrNameLst>
                                          <p:attrName>style.visibility</p:attrName>
                                        </p:attrNameLst>
                                      </p:cBhvr>
                                      <p:to>
                                        <p:strVal val="visible"/>
                                      </p:to>
                                    </p:set>
                                    <p:anim calcmode="lin" valueType="num">
                                      <p:cBhvr additive="base">
                                        <p:cTn id="48" dur="500" fill="hold"/>
                                        <p:tgtEl>
                                          <p:spTgt spid="139"/>
                                        </p:tgtEl>
                                        <p:attrNameLst>
                                          <p:attrName>ppt_x</p:attrName>
                                        </p:attrNameLst>
                                      </p:cBhvr>
                                      <p:tavLst>
                                        <p:tav tm="0">
                                          <p:val>
                                            <p:strVal val="#ppt_x"/>
                                          </p:val>
                                        </p:tav>
                                        <p:tav tm="100000">
                                          <p:val>
                                            <p:strVal val="#ppt_x"/>
                                          </p:val>
                                        </p:tav>
                                      </p:tavLst>
                                    </p:anim>
                                    <p:anim calcmode="lin" valueType="num">
                                      <p:cBhvr additive="base">
                                        <p:cTn id="49" dur="500" fill="hold"/>
                                        <p:tgtEl>
                                          <p:spTgt spid="13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8" presetClass="entr" presetSubtype="0" accel="50000" fill="hold" nodeType="click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1000" fill="hold"/>
                                        <p:tgtEl>
                                          <p:spTgt spid="3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55" dur="1000" fill="hold"/>
                                        <p:tgtEl>
                                          <p:spTgt spid="30"/>
                                        </p:tgtEl>
                                        <p:attrNameLst>
                                          <p:attrName>ppt_x</p:attrName>
                                        </p:attrNameLst>
                                      </p:cBhvr>
                                      <p:tavLst>
                                        <p:tav tm="0">
                                          <p:val>
                                            <p:fltVal val="-1"/>
                                          </p:val>
                                        </p:tav>
                                        <p:tav tm="50000">
                                          <p:val>
                                            <p:fltVal val="0.95"/>
                                          </p:val>
                                        </p:tav>
                                        <p:tav tm="100000">
                                          <p:val>
                                            <p:strVal val="#ppt_x"/>
                                          </p:val>
                                        </p:tav>
                                      </p:tavLst>
                                    </p:anim>
                                    <p:anim calcmode="lin" valueType="num">
                                      <p:cBhvr>
                                        <p:cTn id="56" dur="1000" fill="hold"/>
                                        <p:tgtEl>
                                          <p:spTgt spid="30"/>
                                        </p:tgtEl>
                                        <p:attrNameLst>
                                          <p:attrName>ppt_y</p:attrName>
                                        </p:attrNameLst>
                                      </p:cBhvr>
                                      <p:tavLst>
                                        <p:tav tm="0">
                                          <p:val>
                                            <p:strVal val="#ppt_y"/>
                                          </p:val>
                                        </p:tav>
                                        <p:tav tm="100000">
                                          <p:val>
                                            <p:strVal val="#ppt_y"/>
                                          </p:val>
                                        </p:tav>
                                      </p:tavLst>
                                    </p:anim>
                                    <p:animEffect transition="in" filter="fade">
                                      <p:cBhvr>
                                        <p:cTn id="57" dur="1000"/>
                                        <p:tgtEl>
                                          <p:spTgt spid="30"/>
                                        </p:tgtEl>
                                      </p:cBhvr>
                                    </p:animEffect>
                                  </p:childTnLst>
                                  <p:subTnLst>
                                    <p:audio>
                                      <p:cMediaNode>
                                        <p:cTn display="0" masterRel="sameClick">
                                          <p:stCondLst>
                                            <p:cond evt="begin" delay="0">
                                              <p:tn val="52"/>
                                            </p:cond>
                                          </p:stCondLst>
                                          <p:endCondLst>
                                            <p:cond evt="onStopAudio" delay="0">
                                              <p:tgtEl>
                                                <p:sldTgt/>
                                              </p:tgtEl>
                                            </p:cond>
                                          </p:endCondLst>
                                        </p:cTn>
                                        <p:tgtEl>
                                          <p:sndTgt r:embed="rId12" name="hammer.wav"/>
                                        </p:tgtEl>
                                      </p:cMediaNode>
                                    </p:audio>
                                  </p:sub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94"/>
                                        </p:tgtEl>
                                        <p:attrNameLst>
                                          <p:attrName>style.visibility</p:attrName>
                                        </p:attrNameLst>
                                      </p:cBhvr>
                                      <p:to>
                                        <p:strVal val="visible"/>
                                      </p:to>
                                    </p:set>
                                    <p:anim calcmode="lin" valueType="num">
                                      <p:cBhvr>
                                        <p:cTn id="62" dur="500" fill="hold"/>
                                        <p:tgtEl>
                                          <p:spTgt spid="94"/>
                                        </p:tgtEl>
                                        <p:attrNameLst>
                                          <p:attrName>ppt_w</p:attrName>
                                        </p:attrNameLst>
                                      </p:cBhvr>
                                      <p:tavLst>
                                        <p:tav tm="0">
                                          <p:val>
                                            <p:fltVal val="0"/>
                                          </p:val>
                                        </p:tav>
                                        <p:tav tm="100000">
                                          <p:val>
                                            <p:strVal val="#ppt_w"/>
                                          </p:val>
                                        </p:tav>
                                      </p:tavLst>
                                    </p:anim>
                                    <p:anim calcmode="lin" valueType="num">
                                      <p:cBhvr>
                                        <p:cTn id="63" dur="500" fill="hold"/>
                                        <p:tgtEl>
                                          <p:spTgt spid="94"/>
                                        </p:tgtEl>
                                        <p:attrNameLst>
                                          <p:attrName>ppt_h</p:attrName>
                                        </p:attrNameLst>
                                      </p:cBhvr>
                                      <p:tavLst>
                                        <p:tav tm="0">
                                          <p:val>
                                            <p:fltVal val="0"/>
                                          </p:val>
                                        </p:tav>
                                        <p:tav tm="100000">
                                          <p:val>
                                            <p:strVal val="#ppt_h"/>
                                          </p:val>
                                        </p:tav>
                                      </p:tavLst>
                                    </p:anim>
                                    <p:animEffect transition="in" filter="fade">
                                      <p:cBhvr>
                                        <p:cTn id="64"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3" grpId="0"/>
      <p:bldP spid="13" grpId="1"/>
      <p:bldP spid="14" grpId="0" bldLvl="0" animBg="1"/>
      <p:bldP spid="15" grpId="0" bldLvl="0" animBg="1"/>
      <p:bldP spid="139" grpId="0" bldLvl="0" animBg="1"/>
      <p:bldP spid="139"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18943" y="184295"/>
            <a:ext cx="6286500" cy="583565"/>
          </a:xfrm>
          <a:prstGeom prst="rect">
            <a:avLst/>
          </a:prstGeom>
          <a:noFill/>
        </p:spPr>
        <p:txBody>
          <a:bodyPr wrap="square" rtlCol="0">
            <a:spAutoFit/>
            <a:scene3d>
              <a:camera prst="orthographicFront"/>
              <a:lightRig rig="threePt" dir="t"/>
            </a:scene3d>
          </a:bodyPr>
          <a:lstStyle/>
          <a:p>
            <a:r>
              <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一、五四运动和马克思主义的传播</a:t>
            </a:r>
            <a:endPar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graphicFrame>
        <p:nvGraphicFramePr>
          <p:cNvPr id="7" name="表格 19"/>
          <p:cNvGraphicFramePr>
            <a:graphicFrameLocks noGrp="1"/>
          </p:cNvGraphicFramePr>
          <p:nvPr>
            <p:custDataLst>
              <p:tags r:id="rId1"/>
            </p:custDataLst>
          </p:nvPr>
        </p:nvGraphicFramePr>
        <p:xfrm>
          <a:off x="542989" y="1665605"/>
          <a:ext cx="8329295" cy="4693920"/>
        </p:xfrm>
        <a:graphic>
          <a:graphicData uri="http://schemas.openxmlformats.org/drawingml/2006/table">
            <a:tbl>
              <a:tblPr firstCol="1" bandRow="1">
                <a:tableStyleId>{BC89EF96-8CEA-46FF-86C4-4CE0E7609802}</a:tableStyleId>
              </a:tblPr>
              <a:tblGrid>
                <a:gridCol w="556895"/>
                <a:gridCol w="933450"/>
                <a:gridCol w="3372485"/>
                <a:gridCol w="3466465"/>
              </a:tblGrid>
              <a:tr h="491490">
                <a:tc gridSpan="2">
                  <a:txBody>
                    <a:bodyPr/>
                    <a:lstStyle/>
                    <a:p>
                      <a:pPr algn="ctr"/>
                      <a:r>
                        <a:rPr lang="zh-CN" altLang="en-US" sz="2400" b="0" dirty="0">
                          <a:solidFill>
                            <a:schemeClr val="tx1"/>
                          </a:solidFill>
                          <a:latin typeface="黑体" panose="02010609060101010101" pitchFamily="49" charset="-122"/>
                          <a:ea typeface="黑体" panose="02010609060101010101" pitchFamily="49" charset="-122"/>
                        </a:rPr>
                        <a:t>导火线</a:t>
                      </a:r>
                      <a:endParaRPr lang="zh-CN" altLang="en-US" sz="2400" b="0" dirty="0">
                        <a:solidFill>
                          <a:schemeClr val="tx1"/>
                        </a:solidFill>
                        <a:latin typeface="黑体" panose="02010609060101010101" pitchFamily="49" charset="-122"/>
                        <a:ea typeface="黑体" panose="02010609060101010101" pitchFamily="49" charset="-122"/>
                      </a:endParaRPr>
                    </a:p>
                  </a:txBody>
                  <a:tcPr anchor="ctr">
                    <a:solidFill>
                      <a:schemeClr val="accent1">
                        <a:lumMod val="40000"/>
                        <a:lumOff val="60000"/>
                      </a:schemeClr>
                    </a:solidFill>
                  </a:tcPr>
                </a:tc>
                <a:tc hMerge="1">
                  <a:tcPr/>
                </a:tc>
                <a:tc gridSpan="2">
                  <a:txBody>
                    <a:bodyPr/>
                    <a:lstStyle/>
                    <a:p>
                      <a:pPr algn="ctr"/>
                      <a:endParaRPr lang="zh-CN" altLang="en-US" sz="2400" dirty="0">
                        <a:latin typeface="黑体" panose="02010609060101010101" pitchFamily="49" charset="-122"/>
                        <a:ea typeface="黑体" panose="02010609060101010101" pitchFamily="49" charset="-122"/>
                      </a:endParaRPr>
                    </a:p>
                  </a:txBody>
                  <a:tcPr anchor="ctr"/>
                </a:tc>
                <a:tc hMerge="1">
                  <a:tcPr anchor="ctr"/>
                </a:tc>
              </a:tr>
              <a:tr h="491490">
                <a:tc rowSpan="5">
                  <a:txBody>
                    <a:bodyPr/>
                    <a:lstStyle/>
                    <a:p>
                      <a:pPr algn="ctr"/>
                      <a:r>
                        <a:rPr lang="zh-CN" altLang="en-US" sz="2400" b="0" spc="600" baseline="0" dirty="0">
                          <a:solidFill>
                            <a:schemeClr val="tx1"/>
                          </a:solidFill>
                          <a:latin typeface="黑体" panose="02010609060101010101" pitchFamily="49" charset="-122"/>
                          <a:ea typeface="黑体" panose="02010609060101010101" pitchFamily="49" charset="-122"/>
                        </a:rPr>
                        <a:t>过</a:t>
                      </a:r>
                      <a:endParaRPr lang="en-US" altLang="zh-CN" sz="2400" b="0" spc="600" baseline="0" dirty="0">
                        <a:solidFill>
                          <a:schemeClr val="tx1"/>
                        </a:solidFill>
                        <a:latin typeface="黑体" panose="02010609060101010101" pitchFamily="49" charset="-122"/>
                        <a:ea typeface="黑体" panose="02010609060101010101" pitchFamily="49" charset="-122"/>
                      </a:endParaRPr>
                    </a:p>
                    <a:p>
                      <a:pPr algn="ctr"/>
                      <a:endParaRPr lang="en-US" altLang="zh-CN" sz="2400" b="0" spc="600" baseline="0" dirty="0">
                        <a:solidFill>
                          <a:schemeClr val="tx1"/>
                        </a:solidFill>
                        <a:latin typeface="黑体" panose="02010609060101010101" pitchFamily="49" charset="-122"/>
                        <a:ea typeface="黑体" panose="02010609060101010101" pitchFamily="49" charset="-122"/>
                      </a:endParaRPr>
                    </a:p>
                    <a:p>
                      <a:pPr algn="ctr"/>
                      <a:endParaRPr lang="en-US" altLang="zh-CN" sz="2400" b="0" spc="600" baseline="0" dirty="0">
                        <a:solidFill>
                          <a:schemeClr val="tx1"/>
                        </a:solidFill>
                        <a:latin typeface="黑体" panose="02010609060101010101" pitchFamily="49" charset="-122"/>
                        <a:ea typeface="黑体" panose="02010609060101010101" pitchFamily="49" charset="-122"/>
                      </a:endParaRPr>
                    </a:p>
                    <a:p>
                      <a:pPr algn="ctr"/>
                      <a:r>
                        <a:rPr lang="zh-CN" altLang="en-US" sz="2400" b="0" spc="600" baseline="0" dirty="0">
                          <a:solidFill>
                            <a:schemeClr val="tx1"/>
                          </a:solidFill>
                          <a:latin typeface="黑体" panose="02010609060101010101" pitchFamily="49" charset="-122"/>
                          <a:ea typeface="黑体" panose="02010609060101010101" pitchFamily="49" charset="-122"/>
                        </a:rPr>
                        <a:t>程</a:t>
                      </a:r>
                      <a:endParaRPr lang="zh-CN" altLang="en-US" sz="2400" b="0" spc="600" baseline="0" dirty="0">
                        <a:solidFill>
                          <a:schemeClr val="tx1"/>
                        </a:solidFill>
                        <a:latin typeface="黑体" panose="02010609060101010101" pitchFamily="49" charset="-122"/>
                        <a:ea typeface="黑体" panose="02010609060101010101" pitchFamily="49" charset="-122"/>
                      </a:endParaRPr>
                    </a:p>
                  </a:txBody>
                  <a:tcPr anchor="ctr">
                    <a:solidFill>
                      <a:schemeClr val="accent1">
                        <a:lumMod val="40000"/>
                        <a:lumOff val="60000"/>
                      </a:schemeClr>
                    </a:solidFill>
                  </a:tcPr>
                </a:tc>
                <a:tc>
                  <a:txBody>
                    <a:bodyPr/>
                    <a:lstStyle/>
                    <a:p>
                      <a:pPr algn="ctr"/>
                      <a:r>
                        <a:rPr lang="zh-CN" altLang="en-US" sz="2400" b="0" dirty="0">
                          <a:solidFill>
                            <a:schemeClr val="tx1"/>
                          </a:solidFill>
                          <a:latin typeface="黑体" panose="02010609060101010101" pitchFamily="49" charset="-122"/>
                          <a:ea typeface="黑体" panose="02010609060101010101" pitchFamily="49" charset="-122"/>
                        </a:rPr>
                        <a:t>时间</a:t>
                      </a:r>
                      <a:endParaRPr lang="zh-CN" altLang="en-US" sz="2400" b="0" dirty="0">
                        <a:solidFill>
                          <a:schemeClr val="tx1"/>
                        </a:solidFill>
                        <a:latin typeface="黑体" panose="02010609060101010101" pitchFamily="49" charset="-122"/>
                        <a:ea typeface="黑体" panose="02010609060101010101" pitchFamily="49" charset="-122"/>
                      </a:endParaRPr>
                    </a:p>
                  </a:txBody>
                  <a:tcPr anchor="ctr">
                    <a:solidFill>
                      <a:schemeClr val="accent1">
                        <a:lumMod val="40000"/>
                        <a:lumOff val="60000"/>
                      </a:schemeClr>
                    </a:solidFill>
                  </a:tcPr>
                </a:tc>
                <a:tc>
                  <a:txBody>
                    <a:bodyPr/>
                    <a:lstStyle/>
                    <a:p>
                      <a:pPr algn="ctr"/>
                      <a:endParaRPr lang="zh-CN" altLang="en-US" sz="2400" dirty="0">
                        <a:latin typeface="黑体" panose="02010609060101010101" pitchFamily="49" charset="-122"/>
                        <a:ea typeface="黑体" panose="02010609060101010101" pitchFamily="49" charset="-122"/>
                      </a:endParaRPr>
                    </a:p>
                  </a:txBody>
                  <a:tcPr anchor="ctr"/>
                </a:tc>
                <a:tc>
                  <a:txBody>
                    <a:bodyPr/>
                    <a:lstStyle/>
                    <a:p>
                      <a:pPr algn="ctr"/>
                      <a:endParaRPr lang="zh-CN" altLang="en-US" sz="2400" dirty="0">
                        <a:latin typeface="黑体" panose="02010609060101010101" pitchFamily="49" charset="-122"/>
                        <a:ea typeface="黑体" panose="02010609060101010101" pitchFamily="49" charset="-122"/>
                      </a:endParaRPr>
                    </a:p>
                  </a:txBody>
                  <a:tcPr anchor="ctr"/>
                </a:tc>
              </a:tr>
              <a:tr h="492125">
                <a:tc vMerge="1">
                  <a:tcPr/>
                </a:tc>
                <a:tc>
                  <a:txBody>
                    <a:bodyPr/>
                    <a:lstStyle/>
                    <a:p>
                      <a:pPr algn="ctr"/>
                      <a:r>
                        <a:rPr lang="zh-CN" altLang="en-US" sz="2400" b="0" dirty="0">
                          <a:solidFill>
                            <a:schemeClr val="tx1"/>
                          </a:solidFill>
                          <a:latin typeface="黑体" panose="02010609060101010101" pitchFamily="49" charset="-122"/>
                          <a:ea typeface="黑体" panose="02010609060101010101" pitchFamily="49" charset="-122"/>
                        </a:rPr>
                        <a:t>中心</a:t>
                      </a:r>
                      <a:endParaRPr lang="zh-CN" altLang="en-US" sz="2400" b="0" dirty="0">
                        <a:solidFill>
                          <a:schemeClr val="tx1"/>
                        </a:solidFill>
                        <a:latin typeface="黑体" panose="02010609060101010101" pitchFamily="49" charset="-122"/>
                        <a:ea typeface="黑体" panose="02010609060101010101" pitchFamily="49" charset="-122"/>
                      </a:endParaRPr>
                    </a:p>
                  </a:txBody>
                  <a:tcPr anchor="ctr">
                    <a:solidFill>
                      <a:schemeClr val="accent1">
                        <a:lumMod val="40000"/>
                        <a:lumOff val="60000"/>
                      </a:schemeClr>
                    </a:solidFill>
                  </a:tcPr>
                </a:tc>
                <a:tc>
                  <a:txBody>
                    <a:bodyPr/>
                    <a:lstStyle/>
                    <a:p>
                      <a:pPr algn="ctr"/>
                      <a:endParaRPr lang="zh-CN" altLang="en-US" sz="2400" dirty="0">
                        <a:latin typeface="黑体" panose="02010609060101010101" pitchFamily="49" charset="-122"/>
                        <a:ea typeface="黑体" panose="02010609060101010101" pitchFamily="49" charset="-122"/>
                      </a:endParaRPr>
                    </a:p>
                  </a:txBody>
                  <a:tcPr anchor="ctr"/>
                </a:tc>
                <a:tc>
                  <a:txBody>
                    <a:bodyPr/>
                    <a:lstStyle/>
                    <a:p>
                      <a:pPr algn="ctr"/>
                      <a:endParaRPr lang="zh-CN" altLang="en-US" sz="2400" dirty="0">
                        <a:latin typeface="黑体" panose="02010609060101010101" pitchFamily="49" charset="-122"/>
                        <a:ea typeface="黑体" panose="02010609060101010101" pitchFamily="49" charset="-122"/>
                      </a:endParaRPr>
                    </a:p>
                  </a:txBody>
                  <a:tcPr anchor="ctr"/>
                </a:tc>
              </a:tr>
              <a:tr h="491490">
                <a:tc vMerge="1">
                  <a:tcPr anchor="ctr"/>
                </a:tc>
                <a:tc>
                  <a:txBody>
                    <a:bodyPr/>
                    <a:lstStyle/>
                    <a:p>
                      <a:pPr algn="ctr"/>
                      <a:r>
                        <a:rPr lang="zh-CN" altLang="en-US" sz="2400" b="0" dirty="0">
                          <a:solidFill>
                            <a:schemeClr val="tx1"/>
                          </a:solidFill>
                          <a:latin typeface="黑体" panose="02010609060101010101" pitchFamily="49" charset="-122"/>
                          <a:ea typeface="黑体" panose="02010609060101010101" pitchFamily="49" charset="-122"/>
                        </a:rPr>
                        <a:t>主力</a:t>
                      </a:r>
                      <a:endParaRPr lang="zh-CN" altLang="en-US" sz="2400" b="0" dirty="0">
                        <a:solidFill>
                          <a:schemeClr val="tx1"/>
                        </a:solidFill>
                        <a:latin typeface="黑体" panose="02010609060101010101" pitchFamily="49" charset="-122"/>
                        <a:ea typeface="黑体" panose="02010609060101010101" pitchFamily="49" charset="-122"/>
                      </a:endParaRPr>
                    </a:p>
                  </a:txBody>
                  <a:tcPr anchor="ctr">
                    <a:solidFill>
                      <a:schemeClr val="accent1">
                        <a:lumMod val="40000"/>
                        <a:lumOff val="60000"/>
                      </a:schemeClr>
                    </a:solidFill>
                  </a:tcPr>
                </a:tc>
                <a:tc>
                  <a:txBody>
                    <a:bodyPr/>
                    <a:lstStyle/>
                    <a:p>
                      <a:pPr algn="ctr"/>
                      <a:endParaRPr lang="zh-CN" altLang="en-US" sz="2400" dirty="0">
                        <a:latin typeface="黑体" panose="02010609060101010101" pitchFamily="49" charset="-122"/>
                        <a:ea typeface="黑体" panose="02010609060101010101" pitchFamily="49" charset="-122"/>
                      </a:endParaRPr>
                    </a:p>
                  </a:txBody>
                  <a:tcPr anchor="ctr"/>
                </a:tc>
                <a:tc>
                  <a:txBody>
                    <a:bodyPr/>
                    <a:lstStyle/>
                    <a:p>
                      <a:pPr algn="ctr"/>
                      <a:endParaRPr lang="zh-CN" altLang="en-US" sz="2400" dirty="0">
                        <a:latin typeface="黑体" panose="02010609060101010101" pitchFamily="49" charset="-122"/>
                        <a:ea typeface="黑体" panose="02010609060101010101" pitchFamily="49" charset="-122"/>
                      </a:endParaRPr>
                    </a:p>
                  </a:txBody>
                  <a:tcPr anchor="ctr"/>
                </a:tc>
              </a:tr>
              <a:tr h="491490">
                <a:tc vMerge="1">
                  <a:tcPr anchor="ctr"/>
                </a:tc>
                <a:tc>
                  <a:txBody>
                    <a:bodyPr/>
                    <a:lstStyle/>
                    <a:p>
                      <a:pPr algn="ctr"/>
                      <a:r>
                        <a:rPr lang="zh-CN" altLang="en-US" sz="2400" b="0" dirty="0">
                          <a:solidFill>
                            <a:schemeClr val="tx1"/>
                          </a:solidFill>
                          <a:latin typeface="黑体" panose="02010609060101010101" pitchFamily="49" charset="-122"/>
                          <a:ea typeface="黑体" panose="02010609060101010101" pitchFamily="49" charset="-122"/>
                        </a:rPr>
                        <a:t>形式</a:t>
                      </a:r>
                      <a:endParaRPr lang="zh-CN" altLang="en-US" sz="2400" b="0" dirty="0">
                        <a:solidFill>
                          <a:schemeClr val="tx1"/>
                        </a:solidFill>
                        <a:latin typeface="黑体" panose="02010609060101010101" pitchFamily="49" charset="-122"/>
                        <a:ea typeface="黑体" panose="02010609060101010101" pitchFamily="49" charset="-122"/>
                      </a:endParaRPr>
                    </a:p>
                  </a:txBody>
                  <a:tcPr anchor="ctr">
                    <a:solidFill>
                      <a:schemeClr val="accent1">
                        <a:lumMod val="40000"/>
                        <a:lumOff val="60000"/>
                      </a:schemeClr>
                    </a:solidFill>
                  </a:tcPr>
                </a:tc>
                <a:tc>
                  <a:txBody>
                    <a:bodyPr/>
                    <a:lstStyle/>
                    <a:p>
                      <a:pPr algn="ctr"/>
                      <a:endParaRPr lang="zh-CN" altLang="en-US" sz="2400" dirty="0">
                        <a:latin typeface="黑体" panose="02010609060101010101" pitchFamily="49" charset="-122"/>
                        <a:ea typeface="黑体" panose="02010609060101010101" pitchFamily="49" charset="-122"/>
                      </a:endParaRPr>
                    </a:p>
                  </a:txBody>
                  <a:tcPr anchor="ctr"/>
                </a:tc>
                <a:tc>
                  <a:txBody>
                    <a:bodyPr/>
                    <a:lstStyle/>
                    <a:p>
                      <a:pPr algn="ctr"/>
                      <a:endParaRPr lang="zh-CN" altLang="en-US" sz="2400" dirty="0">
                        <a:latin typeface="黑体" panose="02010609060101010101" pitchFamily="49" charset="-122"/>
                        <a:ea typeface="黑体" panose="02010609060101010101" pitchFamily="49" charset="-122"/>
                      </a:endParaRPr>
                    </a:p>
                  </a:txBody>
                  <a:tcPr anchor="ctr"/>
                </a:tc>
              </a:tr>
              <a:tr h="491490">
                <a:tc vMerge="1">
                  <a:tcPr anchor="ctr">
                    <a:solidFill>
                      <a:schemeClr val="accent1">
                        <a:lumMod val="60000"/>
                        <a:lumOff val="40000"/>
                      </a:schemeClr>
                    </a:solidFill>
                  </a:tcPr>
                </a:tc>
                <a:tc>
                  <a:txBody>
                    <a:bodyPr/>
                    <a:lstStyle/>
                    <a:p>
                      <a:pPr algn="ctr">
                        <a:buNone/>
                      </a:pPr>
                      <a:r>
                        <a:rPr lang="zh-CN" altLang="en-US" sz="2400" b="0" dirty="0">
                          <a:solidFill>
                            <a:schemeClr val="tx1"/>
                          </a:solidFill>
                          <a:latin typeface="黑体" panose="02010609060101010101" pitchFamily="49" charset="-122"/>
                          <a:ea typeface="黑体" panose="02010609060101010101" pitchFamily="49" charset="-122"/>
                        </a:rPr>
                        <a:t>结果</a:t>
                      </a:r>
                      <a:endParaRPr lang="zh-CN" altLang="en-US" sz="2400" b="0" dirty="0">
                        <a:solidFill>
                          <a:schemeClr val="tx1"/>
                        </a:solidFill>
                        <a:latin typeface="黑体" panose="02010609060101010101" pitchFamily="49" charset="-122"/>
                        <a:ea typeface="黑体" panose="02010609060101010101" pitchFamily="49" charset="-122"/>
                      </a:endParaRPr>
                    </a:p>
                    <a:p>
                      <a:pPr algn="ctr">
                        <a:buNone/>
                      </a:pPr>
                      <a:endParaRPr lang="zh-CN" altLang="en-US" sz="2400" b="0" dirty="0">
                        <a:solidFill>
                          <a:schemeClr val="tx1"/>
                        </a:solidFill>
                        <a:latin typeface="黑体" panose="02010609060101010101" pitchFamily="49" charset="-122"/>
                        <a:ea typeface="黑体" panose="02010609060101010101" pitchFamily="49" charset="-122"/>
                      </a:endParaRPr>
                    </a:p>
                  </a:txBody>
                  <a:tcPr anchor="ctr">
                    <a:solidFill>
                      <a:schemeClr val="accent1">
                        <a:lumMod val="40000"/>
                        <a:lumOff val="60000"/>
                      </a:schemeClr>
                    </a:solidFill>
                  </a:tcPr>
                </a:tc>
                <a:tc>
                  <a:txBody>
                    <a:bodyPr/>
                    <a:lstStyle/>
                    <a:p>
                      <a:pPr algn="ctr">
                        <a:buNone/>
                      </a:pPr>
                      <a:endParaRPr lang="zh-CN" altLang="en-US" sz="2400" dirty="0">
                        <a:latin typeface="黑体" panose="02010609060101010101" pitchFamily="49" charset="-122"/>
                        <a:ea typeface="黑体" panose="02010609060101010101" pitchFamily="49" charset="-122"/>
                      </a:endParaRPr>
                    </a:p>
                  </a:txBody>
                  <a:tcPr anchor="ctr"/>
                </a:tc>
                <a:tc>
                  <a:txBody>
                    <a:bodyPr/>
                    <a:lstStyle/>
                    <a:p>
                      <a:pPr algn="ctr">
                        <a:buNone/>
                      </a:pPr>
                      <a:endParaRPr lang="zh-CN" altLang="en-US" sz="2400" dirty="0">
                        <a:latin typeface="黑体" panose="02010609060101010101" pitchFamily="49" charset="-122"/>
                        <a:ea typeface="黑体" panose="02010609060101010101" pitchFamily="49" charset="-122"/>
                      </a:endParaRPr>
                    </a:p>
                  </a:txBody>
                  <a:tcPr anchor="ctr"/>
                </a:tc>
              </a:tr>
              <a:tr h="833120">
                <a:tc gridSpan="2">
                  <a:txBody>
                    <a:bodyPr/>
                    <a:lstStyle/>
                    <a:p>
                      <a:pPr algn="ctr"/>
                      <a:r>
                        <a:rPr lang="zh-CN" altLang="en-US" sz="2400" b="0" dirty="0">
                          <a:solidFill>
                            <a:schemeClr val="tx1"/>
                          </a:solidFill>
                          <a:latin typeface="黑体" panose="02010609060101010101" pitchFamily="49" charset="-122"/>
                          <a:ea typeface="黑体" panose="02010609060101010101" pitchFamily="49" charset="-122"/>
                        </a:rPr>
                        <a:t>口号</a:t>
                      </a:r>
                      <a:endParaRPr lang="zh-CN" altLang="en-US" sz="2400" b="0" dirty="0">
                        <a:solidFill>
                          <a:schemeClr val="tx1"/>
                        </a:solidFill>
                        <a:latin typeface="黑体" panose="02010609060101010101" pitchFamily="49" charset="-122"/>
                        <a:ea typeface="黑体" panose="02010609060101010101" pitchFamily="49" charset="-122"/>
                      </a:endParaRPr>
                    </a:p>
                  </a:txBody>
                  <a:tcPr anchor="ctr">
                    <a:solidFill>
                      <a:schemeClr val="accent1">
                        <a:lumMod val="40000"/>
                        <a:lumOff val="60000"/>
                      </a:schemeClr>
                    </a:solidFill>
                  </a:tcPr>
                </a:tc>
                <a:tc hMerge="1">
                  <a:tcPr/>
                </a:tc>
                <a:tc gridSpan="2">
                  <a:txBody>
                    <a:bodyPr/>
                    <a:lstStyle/>
                    <a:p>
                      <a:pPr algn="ctr"/>
                      <a:endParaRPr lang="zh-CN" altLang="en-US" sz="2400" dirty="0">
                        <a:latin typeface="黑体" panose="02010609060101010101" pitchFamily="49" charset="-122"/>
                        <a:ea typeface="黑体" panose="02010609060101010101" pitchFamily="49" charset="-122"/>
                      </a:endParaRPr>
                    </a:p>
                    <a:p>
                      <a:pPr algn="ctr"/>
                      <a:endParaRPr lang="zh-CN" altLang="en-US" sz="2400" dirty="0">
                        <a:latin typeface="黑体" panose="02010609060101010101" pitchFamily="49" charset="-122"/>
                        <a:ea typeface="黑体" panose="02010609060101010101" pitchFamily="49" charset="-122"/>
                      </a:endParaRPr>
                    </a:p>
                  </a:txBody>
                  <a:tcPr anchor="ctr"/>
                </a:tc>
                <a:tc hMerge="1">
                  <a:tcPr anchor="ctr"/>
                </a:tc>
              </a:tr>
              <a:tr h="579755">
                <a:tc gridSpan="2">
                  <a:txBody>
                    <a:bodyPr/>
                    <a:lstStyle/>
                    <a:p>
                      <a:pPr algn="ctr">
                        <a:buNone/>
                      </a:pPr>
                      <a:r>
                        <a:rPr lang="zh-CN" altLang="en-US" sz="2400" b="0" dirty="0">
                          <a:solidFill>
                            <a:schemeClr val="tx1"/>
                          </a:solidFill>
                          <a:latin typeface="黑体" panose="02010609060101010101" pitchFamily="49" charset="-122"/>
                          <a:ea typeface="黑体" panose="02010609060101010101" pitchFamily="49" charset="-122"/>
                        </a:rPr>
                        <a:t>性质</a:t>
                      </a:r>
                      <a:endParaRPr lang="zh-CN" altLang="en-US" sz="2400" b="0" dirty="0">
                        <a:solidFill>
                          <a:schemeClr val="tx1"/>
                        </a:solidFill>
                        <a:latin typeface="黑体" panose="02010609060101010101" pitchFamily="49" charset="-122"/>
                        <a:ea typeface="黑体" panose="02010609060101010101" pitchFamily="49" charset="-122"/>
                      </a:endParaRPr>
                    </a:p>
                  </a:txBody>
                  <a:tcPr anchor="ctr">
                    <a:solidFill>
                      <a:schemeClr val="accent1">
                        <a:lumMod val="40000"/>
                        <a:lumOff val="60000"/>
                      </a:schemeClr>
                    </a:solidFill>
                  </a:tcPr>
                </a:tc>
                <a:tc hMerge="1">
                  <a:tcPr>
                    <a:solidFill>
                      <a:schemeClr val="accent1">
                        <a:lumMod val="60000"/>
                        <a:lumOff val="40000"/>
                      </a:schemeClr>
                    </a:solidFill>
                  </a:tcPr>
                </a:tc>
                <a:tc gridSpan="2">
                  <a:txBody>
                    <a:bodyPr/>
                    <a:lstStyle/>
                    <a:p>
                      <a:pPr algn="ctr">
                        <a:buNone/>
                      </a:pPr>
                      <a:endParaRPr lang="zh-CN" altLang="en-US" sz="2400" dirty="0">
                        <a:latin typeface="黑体" panose="02010609060101010101" pitchFamily="49" charset="-122"/>
                        <a:ea typeface="黑体" panose="02010609060101010101" pitchFamily="49" charset="-122"/>
                      </a:endParaRPr>
                    </a:p>
                  </a:txBody>
                  <a:tcPr anchor="ctr"/>
                </a:tc>
                <a:tc hMerge="1">
                  <a:tcPr anchor="ctr"/>
                </a:tc>
              </a:tr>
            </a:tbl>
          </a:graphicData>
        </a:graphic>
      </p:graphicFrame>
      <p:sp>
        <p:nvSpPr>
          <p:cNvPr id="8" name="圆角矩形 28"/>
          <p:cNvSpPr/>
          <p:nvPr/>
        </p:nvSpPr>
        <p:spPr>
          <a:xfrm>
            <a:off x="2455545" y="1739265"/>
            <a:ext cx="5334635" cy="312420"/>
          </a:xfrm>
          <a:prstGeom prst="roundRect">
            <a:avLst>
              <a:gd name="adj" fmla="val 0"/>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26" tIns="45713" rIns="91426" bIns="45713" anchor="ctr"/>
          <a:lstStyle/>
          <a:p>
            <a:pPr algn="ctr" defTabSz="914400">
              <a:defRPr/>
            </a:pPr>
            <a:r>
              <a:rPr lang="zh-CN" altLang="en-US" sz="2400" b="1" dirty="0">
                <a:solidFill>
                  <a:srgbClr val="FF0000"/>
                </a:solidFill>
                <a:latin typeface="黑体" panose="02010609060101010101" pitchFamily="49" charset="-122"/>
                <a:ea typeface="黑体" panose="02010609060101010101" pitchFamily="49" charset="-122"/>
                <a:cs typeface="+mn-ea"/>
                <a:sym typeface="+mn-lt"/>
              </a:rPr>
              <a:t>巴黎和会外交失败</a:t>
            </a:r>
            <a:endParaRPr lang="zh-CN" altLang="en-US" sz="2400" b="1" dirty="0">
              <a:solidFill>
                <a:srgbClr val="FF0000"/>
              </a:solidFill>
              <a:latin typeface="黑体" panose="02010609060101010101" pitchFamily="49" charset="-122"/>
              <a:ea typeface="黑体" panose="02010609060101010101" pitchFamily="49" charset="-122"/>
              <a:cs typeface="+mn-ea"/>
              <a:sym typeface="+mn-lt"/>
            </a:endParaRPr>
          </a:p>
        </p:txBody>
      </p:sp>
      <p:sp>
        <p:nvSpPr>
          <p:cNvPr id="10" name="Rectangle 39"/>
          <p:cNvSpPr>
            <a:spLocks noChangeArrowheads="1"/>
          </p:cNvSpPr>
          <p:nvPr/>
        </p:nvSpPr>
        <p:spPr bwMode="auto">
          <a:xfrm>
            <a:off x="1922145" y="2168525"/>
            <a:ext cx="3340735" cy="404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lnSpc>
                <a:spcPct val="85000"/>
              </a:lnSpc>
            </a:pPr>
            <a:r>
              <a:rPr kumimoji="1" lang="en-US" altLang="zh-CN" sz="2400" b="1" dirty="0">
                <a:solidFill>
                  <a:prstClr val="black"/>
                </a:solidFill>
                <a:latin typeface="黑体" panose="02010609060101010101" pitchFamily="49" charset="-122"/>
                <a:ea typeface="黑体" panose="02010609060101010101" pitchFamily="49" charset="-122"/>
              </a:rPr>
              <a:t>1919.5.4 - 6.3</a:t>
            </a:r>
            <a:endParaRPr kumimoji="1" lang="en-US" altLang="zh-CN" sz="2400" b="1" dirty="0">
              <a:solidFill>
                <a:prstClr val="black"/>
              </a:solidFill>
              <a:latin typeface="黑体" panose="02010609060101010101" pitchFamily="49" charset="-122"/>
              <a:ea typeface="黑体" panose="02010609060101010101" pitchFamily="49" charset="-122"/>
            </a:endParaRPr>
          </a:p>
        </p:txBody>
      </p:sp>
      <p:sp>
        <p:nvSpPr>
          <p:cNvPr id="11" name="Rectangle 34"/>
          <p:cNvSpPr>
            <a:spLocks noChangeArrowheads="1"/>
          </p:cNvSpPr>
          <p:nvPr/>
        </p:nvSpPr>
        <p:spPr bwMode="auto">
          <a:xfrm>
            <a:off x="1922145" y="2651125"/>
            <a:ext cx="3342005"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20000"/>
              </a:spcBef>
            </a:pPr>
            <a:r>
              <a:rPr lang="zh-CN" altLang="en-US" sz="2400" b="1" dirty="0">
                <a:solidFill>
                  <a:prstClr val="black"/>
                </a:solidFill>
                <a:latin typeface="黑体" panose="02010609060101010101" pitchFamily="49" charset="-122"/>
                <a:ea typeface="黑体" panose="02010609060101010101" pitchFamily="49" charset="-122"/>
              </a:rPr>
              <a:t>北京</a:t>
            </a:r>
            <a:endParaRPr lang="zh-CN" altLang="en-US" sz="2400" b="1" dirty="0">
              <a:solidFill>
                <a:prstClr val="black"/>
              </a:solidFill>
              <a:latin typeface="黑体" panose="02010609060101010101" pitchFamily="49" charset="-122"/>
              <a:ea typeface="黑体" panose="02010609060101010101" pitchFamily="49" charset="-122"/>
            </a:endParaRPr>
          </a:p>
        </p:txBody>
      </p:sp>
      <p:sp>
        <p:nvSpPr>
          <p:cNvPr id="13" name="Rectangle 35"/>
          <p:cNvSpPr>
            <a:spLocks noChangeArrowheads="1"/>
          </p:cNvSpPr>
          <p:nvPr/>
        </p:nvSpPr>
        <p:spPr bwMode="auto">
          <a:xfrm>
            <a:off x="1922780" y="3128645"/>
            <a:ext cx="334137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20000"/>
              </a:spcBef>
            </a:pPr>
            <a:r>
              <a:rPr lang="zh-CN" altLang="en-US" sz="2400" b="1" dirty="0">
                <a:solidFill>
                  <a:srgbClr val="FF0000"/>
                </a:solidFill>
                <a:latin typeface="黑体" panose="02010609060101010101" pitchFamily="49" charset="-122"/>
                <a:ea typeface="黑体" panose="02010609060101010101" pitchFamily="49" charset="-122"/>
              </a:rPr>
              <a:t>学生</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14" name="矩形 13"/>
          <p:cNvSpPr/>
          <p:nvPr/>
        </p:nvSpPr>
        <p:spPr>
          <a:xfrm>
            <a:off x="1922780" y="3606165"/>
            <a:ext cx="3342640" cy="460375"/>
          </a:xfrm>
          <a:prstGeom prst="rect">
            <a:avLst/>
          </a:prstGeom>
        </p:spPr>
        <p:txBody>
          <a:bodyPr wrap="square">
            <a:spAutoFit/>
          </a:bodyPr>
          <a:lstStyle/>
          <a:p>
            <a:pPr algn="ctr" defTabSz="914400" fontAlgn="base">
              <a:spcBef>
                <a:spcPct val="20000"/>
              </a:spcBef>
              <a:spcAft>
                <a:spcPct val="0"/>
              </a:spcAft>
            </a:pPr>
            <a:r>
              <a:rPr lang="zh-CN" altLang="en-US" sz="2400" b="1" dirty="0">
                <a:solidFill>
                  <a:prstClr val="black"/>
                </a:solidFill>
                <a:latin typeface="黑体" panose="02010609060101010101" pitchFamily="49" charset="-122"/>
                <a:ea typeface="黑体" panose="02010609060101010101" pitchFamily="49" charset="-122"/>
              </a:rPr>
              <a:t>罢课、游行</a:t>
            </a:r>
            <a:endParaRPr lang="zh-CN" altLang="en-US" sz="2400" b="1" dirty="0">
              <a:solidFill>
                <a:prstClr val="black"/>
              </a:solidFill>
              <a:latin typeface="黑体" panose="02010609060101010101" pitchFamily="49" charset="-122"/>
              <a:ea typeface="黑体" panose="02010609060101010101" pitchFamily="49" charset="-122"/>
            </a:endParaRPr>
          </a:p>
        </p:txBody>
      </p:sp>
      <p:sp>
        <p:nvSpPr>
          <p:cNvPr id="18" name="Rectangle 38"/>
          <p:cNvSpPr>
            <a:spLocks noChangeArrowheads="1"/>
          </p:cNvSpPr>
          <p:nvPr/>
        </p:nvSpPr>
        <p:spPr bwMode="auto">
          <a:xfrm>
            <a:off x="5631567" y="2176175"/>
            <a:ext cx="2596427" cy="404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85000"/>
              </a:lnSpc>
            </a:pPr>
            <a:r>
              <a:rPr kumimoji="1" lang="en-US" altLang="zh-CN" sz="2400" b="1" dirty="0">
                <a:solidFill>
                  <a:prstClr val="black"/>
                </a:solidFill>
                <a:latin typeface="黑体" panose="02010609060101010101" pitchFamily="49" charset="-122"/>
                <a:ea typeface="黑体" panose="02010609060101010101" pitchFamily="49" charset="-122"/>
                <a:cs typeface="方正宋刻本秀楷简体" panose="02000000000000000000" charset="-122"/>
              </a:rPr>
              <a:t>1919.6.3-6</a:t>
            </a:r>
            <a:r>
              <a:rPr kumimoji="1" lang="zh-CN" altLang="en-US" sz="2400" b="1" dirty="0">
                <a:solidFill>
                  <a:prstClr val="black"/>
                </a:solidFill>
                <a:latin typeface="黑体" panose="02010609060101010101" pitchFamily="49" charset="-122"/>
                <a:ea typeface="黑体" panose="02010609060101010101" pitchFamily="49" charset="-122"/>
                <a:cs typeface="方正宋刻本秀楷简体" panose="02000000000000000000" charset="-122"/>
              </a:rPr>
              <a:t>月底</a:t>
            </a:r>
            <a:endParaRPr kumimoji="1" lang="zh-CN" altLang="en-US" sz="2400" b="1" dirty="0">
              <a:solidFill>
                <a:prstClr val="black"/>
              </a:solidFill>
              <a:latin typeface="黑体" panose="02010609060101010101" pitchFamily="49" charset="-122"/>
              <a:ea typeface="黑体" panose="02010609060101010101" pitchFamily="49" charset="-122"/>
              <a:cs typeface="方正宋刻本秀楷简体" panose="02000000000000000000" charset="-122"/>
            </a:endParaRPr>
          </a:p>
        </p:txBody>
      </p:sp>
      <p:sp>
        <p:nvSpPr>
          <p:cNvPr id="19" name="Rectangle 36"/>
          <p:cNvSpPr>
            <a:spLocks noChangeArrowheads="1"/>
          </p:cNvSpPr>
          <p:nvPr/>
        </p:nvSpPr>
        <p:spPr bwMode="auto">
          <a:xfrm>
            <a:off x="6114126" y="2643861"/>
            <a:ext cx="1179303"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20000"/>
              </a:spcBef>
            </a:pPr>
            <a:r>
              <a:rPr lang="zh-CN" altLang="en-US" sz="2400" b="1" dirty="0">
                <a:solidFill>
                  <a:prstClr val="black"/>
                </a:solidFill>
                <a:latin typeface="黑体" panose="02010609060101010101" pitchFamily="49" charset="-122"/>
                <a:ea typeface="黑体" panose="02010609060101010101" pitchFamily="49" charset="-122"/>
              </a:rPr>
              <a:t>上海</a:t>
            </a:r>
            <a:endParaRPr lang="zh-CN" altLang="en-US" sz="2400" b="1" dirty="0">
              <a:solidFill>
                <a:prstClr val="black"/>
              </a:solidFill>
              <a:latin typeface="黑体" panose="02010609060101010101" pitchFamily="49" charset="-122"/>
              <a:ea typeface="黑体" panose="02010609060101010101" pitchFamily="49" charset="-122"/>
            </a:endParaRPr>
          </a:p>
        </p:txBody>
      </p:sp>
      <p:sp>
        <p:nvSpPr>
          <p:cNvPr id="20" name="Rectangle 37"/>
          <p:cNvSpPr>
            <a:spLocks noChangeArrowheads="1"/>
          </p:cNvSpPr>
          <p:nvPr/>
        </p:nvSpPr>
        <p:spPr bwMode="auto">
          <a:xfrm>
            <a:off x="6299946" y="3131547"/>
            <a:ext cx="1078251"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400" b="1" dirty="0">
                <a:solidFill>
                  <a:srgbClr val="FF0000"/>
                </a:solidFill>
                <a:latin typeface="黑体" panose="02010609060101010101" pitchFamily="49" charset="-122"/>
                <a:ea typeface="黑体" panose="02010609060101010101" pitchFamily="49" charset="-122"/>
              </a:rPr>
              <a:t>工人</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21" name="Rectangle 35"/>
          <p:cNvSpPr>
            <a:spLocks noChangeArrowheads="1"/>
          </p:cNvSpPr>
          <p:nvPr/>
        </p:nvSpPr>
        <p:spPr bwMode="auto">
          <a:xfrm>
            <a:off x="5631567" y="3622835"/>
            <a:ext cx="275818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20000"/>
              </a:spcBef>
              <a:spcAft>
                <a:spcPct val="0"/>
              </a:spcAft>
            </a:pPr>
            <a:r>
              <a:rPr lang="zh-CN" altLang="en-US" sz="2400" b="1" dirty="0">
                <a:solidFill>
                  <a:prstClr val="black"/>
                </a:solidFill>
                <a:latin typeface="黑体" panose="02010609060101010101" pitchFamily="49" charset="-122"/>
                <a:ea typeface="黑体" panose="02010609060101010101" pitchFamily="49" charset="-122"/>
              </a:rPr>
              <a:t>罢课、罢工、罢市</a:t>
            </a:r>
            <a:endParaRPr lang="zh-CN" altLang="en-US" sz="2400" b="1" dirty="0">
              <a:solidFill>
                <a:prstClr val="black"/>
              </a:solidFill>
              <a:latin typeface="黑体" panose="02010609060101010101" pitchFamily="49" charset="-122"/>
              <a:ea typeface="黑体" panose="02010609060101010101" pitchFamily="49" charset="-122"/>
            </a:endParaRPr>
          </a:p>
        </p:txBody>
      </p:sp>
      <p:grpSp>
        <p:nvGrpSpPr>
          <p:cNvPr id="44" name="组合 43"/>
          <p:cNvGrpSpPr/>
          <p:nvPr/>
        </p:nvGrpSpPr>
        <p:grpSpPr>
          <a:xfrm>
            <a:off x="5639571" y="4133959"/>
            <a:ext cx="3307715" cy="833120"/>
            <a:chOff x="8322" y="6682"/>
            <a:chExt cx="6960" cy="1312"/>
          </a:xfrm>
        </p:grpSpPr>
        <p:sp>
          <p:nvSpPr>
            <p:cNvPr id="23" name="Rectangle 41"/>
            <p:cNvSpPr>
              <a:spLocks noChangeArrowheads="1"/>
            </p:cNvSpPr>
            <p:nvPr/>
          </p:nvSpPr>
          <p:spPr bwMode="auto">
            <a:xfrm>
              <a:off x="8322" y="6682"/>
              <a:ext cx="6960"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dirty="0">
                  <a:solidFill>
                    <a:prstClr val="black"/>
                  </a:solidFill>
                  <a:latin typeface="黑体" panose="02010609060101010101" pitchFamily="49" charset="-122"/>
                  <a:ea typeface="黑体" panose="02010609060101010101" pitchFamily="49" charset="-122"/>
                </a:rPr>
                <a:t>取得</a:t>
              </a:r>
              <a:r>
                <a:rPr kumimoji="1" lang="zh-CN" altLang="en-US" sz="2400" b="1" dirty="0">
                  <a:solidFill>
                    <a:srgbClr val="C00000"/>
                  </a:solidFill>
                  <a:latin typeface="黑体" panose="02010609060101010101" pitchFamily="49" charset="-122"/>
                  <a:ea typeface="黑体" panose="02010609060101010101" pitchFamily="49" charset="-122"/>
                </a:rPr>
                <a:t>初步胜利</a:t>
              </a:r>
              <a:r>
                <a:rPr kumimoji="1" lang="zh-CN" altLang="en-US" sz="2400" dirty="0">
                  <a:solidFill>
                    <a:prstClr val="black"/>
                  </a:solidFill>
                  <a:latin typeface="黑体" panose="02010609060101010101" pitchFamily="49" charset="-122"/>
                  <a:ea typeface="黑体" panose="02010609060101010101" pitchFamily="49" charset="-122"/>
                </a:rPr>
                <a:t>：</a:t>
              </a:r>
              <a:endParaRPr kumimoji="1" lang="zh-CN" altLang="en-US" sz="2400" dirty="0">
                <a:solidFill>
                  <a:prstClr val="black"/>
                </a:solidFill>
                <a:latin typeface="黑体" panose="02010609060101010101" pitchFamily="49" charset="-122"/>
                <a:ea typeface="黑体" panose="02010609060101010101" pitchFamily="49" charset="-122"/>
              </a:endParaRPr>
            </a:p>
          </p:txBody>
        </p:sp>
        <p:sp>
          <p:nvSpPr>
            <p:cNvPr id="24" name="Rectangle 42"/>
            <p:cNvSpPr>
              <a:spLocks noChangeArrowheads="1"/>
            </p:cNvSpPr>
            <p:nvPr/>
          </p:nvSpPr>
          <p:spPr bwMode="auto">
            <a:xfrm>
              <a:off x="8337" y="7269"/>
              <a:ext cx="5988" cy="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kumimoji="1" lang="zh-CN" altLang="en-US" sz="2400" dirty="0">
                  <a:solidFill>
                    <a:schemeClr val="tx1">
                      <a:lumMod val="95000"/>
                      <a:lumOff val="5000"/>
                    </a:schemeClr>
                  </a:solidFill>
                  <a:latin typeface="黑体" panose="02010609060101010101" pitchFamily="49" charset="-122"/>
                  <a:ea typeface="黑体" panose="02010609060101010101" pitchFamily="49" charset="-122"/>
                  <a:cs typeface="方正宋刻本秀楷简体" panose="02000000000000000000" charset="-122"/>
                </a:rPr>
                <a:t>放人、免职、拒签 </a:t>
              </a:r>
              <a:endParaRPr kumimoji="1" lang="zh-CN" altLang="en-US" sz="2400" dirty="0">
                <a:solidFill>
                  <a:schemeClr val="tx1">
                    <a:lumMod val="95000"/>
                    <a:lumOff val="5000"/>
                  </a:schemeClr>
                </a:solidFill>
                <a:latin typeface="黑体" panose="02010609060101010101" pitchFamily="49" charset="-122"/>
                <a:ea typeface="黑体" panose="02010609060101010101" pitchFamily="49" charset="-122"/>
                <a:cs typeface="方正宋刻本秀楷简体" panose="02000000000000000000" charset="-122"/>
              </a:endParaRPr>
            </a:p>
          </p:txBody>
        </p:sp>
      </p:grpSp>
      <p:sp>
        <p:nvSpPr>
          <p:cNvPr id="25" name="Rectangle 40"/>
          <p:cNvSpPr>
            <a:spLocks noChangeArrowheads="1"/>
          </p:cNvSpPr>
          <p:nvPr/>
        </p:nvSpPr>
        <p:spPr bwMode="auto">
          <a:xfrm>
            <a:off x="1955800" y="4967079"/>
            <a:ext cx="696681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ct val="100000"/>
              </a:lnSpc>
            </a:pPr>
            <a:r>
              <a:rPr kumimoji="1" lang="en-US" altLang="zh-CN" sz="2400" b="1" dirty="0">
                <a:solidFill>
                  <a:schemeClr val="tx1">
                    <a:lumMod val="95000"/>
                    <a:lumOff val="5000"/>
                  </a:schemeClr>
                </a:solidFill>
                <a:latin typeface="黑体" panose="02010609060101010101" pitchFamily="49" charset="-122"/>
                <a:ea typeface="黑体" panose="02010609060101010101" pitchFamily="49" charset="-122"/>
                <a:cs typeface="方正宋刻本秀楷简体" panose="02000000000000000000" charset="-122"/>
              </a:rPr>
              <a:t>“</a:t>
            </a:r>
            <a:r>
              <a:rPr kumimoji="1" lang="zh-CN" altLang="en-US" sz="2400" b="1" dirty="0">
                <a:solidFill>
                  <a:schemeClr val="tx1">
                    <a:lumMod val="95000"/>
                    <a:lumOff val="5000"/>
                  </a:schemeClr>
                </a:solidFill>
                <a:latin typeface="黑体" panose="02010609060101010101" pitchFamily="49" charset="-122"/>
                <a:ea typeface="黑体" panose="02010609060101010101" pitchFamily="49" charset="-122"/>
                <a:cs typeface="方正宋刻本秀楷简体" panose="02000000000000000000" charset="-122"/>
              </a:rPr>
              <a:t>外争主权，内除国贼” “誓死力争，还我青岛”</a:t>
            </a:r>
            <a:endParaRPr kumimoji="1" lang="zh-CN" altLang="en-US" sz="2400" b="1" dirty="0">
              <a:solidFill>
                <a:schemeClr val="tx1">
                  <a:lumMod val="95000"/>
                  <a:lumOff val="5000"/>
                </a:schemeClr>
              </a:solidFill>
              <a:latin typeface="黑体" panose="02010609060101010101" pitchFamily="49" charset="-122"/>
              <a:ea typeface="黑体" panose="02010609060101010101" pitchFamily="49" charset="-122"/>
              <a:cs typeface="方正宋刻本秀楷简体" panose="02000000000000000000" charset="-122"/>
            </a:endParaRPr>
          </a:p>
          <a:p>
            <a:pPr>
              <a:lnSpc>
                <a:spcPct val="100000"/>
              </a:lnSpc>
            </a:pPr>
            <a:r>
              <a:rPr kumimoji="1" lang="zh-CN" altLang="en-US" sz="2400" b="1" dirty="0">
                <a:solidFill>
                  <a:schemeClr val="tx1">
                    <a:lumMod val="95000"/>
                    <a:lumOff val="5000"/>
                  </a:schemeClr>
                </a:solidFill>
                <a:latin typeface="黑体" panose="02010609060101010101" pitchFamily="49" charset="-122"/>
                <a:ea typeface="黑体" panose="02010609060101010101" pitchFamily="49" charset="-122"/>
                <a:cs typeface="方正宋刻本秀楷简体" panose="02000000000000000000" charset="-122"/>
              </a:rPr>
              <a:t>“取消二十一条”“拒绝在和约上签字”</a:t>
            </a:r>
            <a:endParaRPr kumimoji="1" lang="en-US" altLang="zh-CN" sz="2400" b="1" dirty="0">
              <a:solidFill>
                <a:schemeClr val="tx1">
                  <a:lumMod val="95000"/>
                  <a:lumOff val="5000"/>
                </a:schemeClr>
              </a:solidFill>
              <a:latin typeface="黑体" panose="02010609060101010101" pitchFamily="49" charset="-122"/>
              <a:ea typeface="黑体" panose="02010609060101010101" pitchFamily="49" charset="-122"/>
              <a:cs typeface="方正宋刻本秀楷简体" panose="02000000000000000000" charset="-122"/>
            </a:endParaRPr>
          </a:p>
        </p:txBody>
      </p:sp>
      <p:sp>
        <p:nvSpPr>
          <p:cNvPr id="41" name="文本框 40"/>
          <p:cNvSpPr txBox="1"/>
          <p:nvPr>
            <p:custDataLst>
              <p:tags r:id="rId2"/>
            </p:custDataLst>
          </p:nvPr>
        </p:nvSpPr>
        <p:spPr>
          <a:xfrm>
            <a:off x="479763" y="1043403"/>
            <a:ext cx="8012130" cy="584775"/>
          </a:xfrm>
          <a:prstGeom prst="rect">
            <a:avLst/>
          </a:prstGeom>
          <a:noFill/>
        </p:spPr>
        <p:txBody>
          <a:bodyPr wrap="none" rtlCol="0" anchor="t">
            <a:spAutoFit/>
          </a:bodyPr>
          <a:lstStyle/>
          <a:p>
            <a:r>
              <a:rPr lang="zh-CN" sz="3200" dirty="0">
                <a:latin typeface="黑体" panose="02010609060101010101" pitchFamily="49" charset="-122"/>
                <a:ea typeface="黑体" panose="02010609060101010101" pitchFamily="49" charset="-122"/>
                <a:sym typeface="+mn-ea"/>
              </a:rPr>
              <a:t>阅读教材，梳理</a:t>
            </a:r>
            <a:r>
              <a:rPr lang="zh-CN" altLang="en-US" sz="3200" dirty="0">
                <a:solidFill>
                  <a:srgbClr val="FF0000"/>
                </a:solidFill>
                <a:latin typeface="黑体" panose="02010609060101010101" pitchFamily="49" charset="-122"/>
                <a:ea typeface="黑体" panose="02010609060101010101" pitchFamily="49" charset="-122"/>
                <a:sym typeface="+mn-ea"/>
              </a:rPr>
              <a:t>五四运动</a:t>
            </a:r>
            <a:r>
              <a:rPr lang="zh-CN" sz="3200" dirty="0">
                <a:latin typeface="黑体" panose="02010609060101010101" pitchFamily="49" charset="-122"/>
                <a:ea typeface="黑体" panose="02010609060101010101" pitchFamily="49" charset="-122"/>
                <a:sym typeface="+mn-ea"/>
              </a:rPr>
              <a:t>的过程，完成表格</a:t>
            </a:r>
            <a:endParaRPr lang="zh-CN" sz="3200" dirty="0">
              <a:latin typeface="黑体" panose="02010609060101010101" pitchFamily="49" charset="-122"/>
              <a:ea typeface="黑体" panose="02010609060101010101" pitchFamily="49" charset="-122"/>
              <a:sym typeface="+mn-ea"/>
            </a:endParaRPr>
          </a:p>
        </p:txBody>
      </p:sp>
      <p:pic>
        <p:nvPicPr>
          <p:cNvPr id="102" name="图片 101"/>
          <p:cNvPicPr/>
          <p:nvPr/>
        </p:nvPicPr>
        <p:blipFill>
          <a:blip r:embed="rId3"/>
          <a:srcRect r="50019"/>
          <a:stretch>
            <a:fillRect/>
          </a:stretch>
        </p:blipFill>
        <p:spPr>
          <a:xfrm>
            <a:off x="9217660" y="1005840"/>
            <a:ext cx="2524125" cy="5353685"/>
          </a:xfrm>
          <a:prstGeom prst="rect">
            <a:avLst/>
          </a:prstGeom>
          <a:noFill/>
          <a:ln w="9525">
            <a:noFill/>
          </a:ln>
        </p:spPr>
      </p:pic>
      <p:sp>
        <p:nvSpPr>
          <p:cNvPr id="43" name="Rectangle 42"/>
          <p:cNvSpPr>
            <a:spLocks noChangeArrowheads="1"/>
          </p:cNvSpPr>
          <p:nvPr/>
        </p:nvSpPr>
        <p:spPr bwMode="auto">
          <a:xfrm>
            <a:off x="2037080" y="4349750"/>
            <a:ext cx="329819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kumimoji="1" lang="zh-CN" altLang="en-US" sz="2400" b="1" dirty="0">
                <a:solidFill>
                  <a:schemeClr val="tx1">
                    <a:lumMod val="95000"/>
                    <a:lumOff val="5000"/>
                  </a:schemeClr>
                </a:solidFill>
                <a:latin typeface="黑体" panose="02010609060101010101" pitchFamily="49" charset="-122"/>
                <a:ea typeface="黑体" panose="02010609060101010101" pitchFamily="49" charset="-122"/>
                <a:cs typeface="方正宋刻本秀楷简体" panose="02000000000000000000" charset="-122"/>
              </a:rPr>
              <a:t>学生被捕 </a:t>
            </a:r>
            <a:endParaRPr kumimoji="1" lang="zh-CN" altLang="en-US" sz="2400" b="1" dirty="0">
              <a:solidFill>
                <a:schemeClr val="tx1">
                  <a:lumMod val="95000"/>
                  <a:lumOff val="5000"/>
                </a:schemeClr>
              </a:solidFill>
              <a:latin typeface="黑体" panose="02010609060101010101" pitchFamily="49" charset="-122"/>
              <a:ea typeface="黑体" panose="02010609060101010101" pitchFamily="49" charset="-122"/>
              <a:cs typeface="方正宋刻本秀楷简体" panose="02000000000000000000" charset="-122"/>
            </a:endParaRPr>
          </a:p>
        </p:txBody>
      </p:sp>
      <p:sp>
        <p:nvSpPr>
          <p:cNvPr id="45" name="圆角矩形 28"/>
          <p:cNvSpPr/>
          <p:nvPr/>
        </p:nvSpPr>
        <p:spPr>
          <a:xfrm>
            <a:off x="1915160" y="5797550"/>
            <a:ext cx="6828155" cy="561975"/>
          </a:xfrm>
          <a:prstGeom prst="roundRect">
            <a:avLst>
              <a:gd name="adj" fmla="val 0"/>
            </a:avLst>
          </a:prstGeom>
          <a:no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26" tIns="45713" rIns="91426" bIns="45713" anchor="ctr"/>
          <a:lstStyle/>
          <a:p>
            <a:pPr defTabSz="914400">
              <a:defRPr/>
            </a:pPr>
            <a:r>
              <a:rPr lang="en-US" altLang="zh-CN" sz="2400" b="1" dirty="0">
                <a:solidFill>
                  <a:schemeClr val="tx1">
                    <a:lumMod val="95000"/>
                    <a:lumOff val="5000"/>
                  </a:schemeClr>
                </a:solidFill>
                <a:latin typeface="黑体" panose="02010609060101010101" pitchFamily="49" charset="-122"/>
                <a:ea typeface="黑体" panose="02010609060101010101" pitchFamily="49" charset="-122"/>
                <a:cs typeface="+mn-ea"/>
                <a:sym typeface="+mn-lt"/>
              </a:rPr>
              <a:t>    </a:t>
            </a:r>
            <a:r>
              <a:rPr lang="zh-CN" altLang="en-US" sz="2400" b="1" dirty="0">
                <a:solidFill>
                  <a:schemeClr val="tx1">
                    <a:lumMod val="95000"/>
                    <a:lumOff val="5000"/>
                  </a:schemeClr>
                </a:solidFill>
                <a:latin typeface="黑体" panose="02010609060101010101" pitchFamily="49" charset="-122"/>
                <a:ea typeface="黑体" panose="02010609060101010101" pitchFamily="49" charset="-122"/>
                <a:cs typeface="+mn-ea"/>
                <a:sym typeface="+mn-lt"/>
              </a:rPr>
              <a:t>一次彻底地</a:t>
            </a:r>
            <a:r>
              <a:rPr lang="zh-CN" altLang="en-US" sz="2400" b="1" dirty="0">
                <a:solidFill>
                  <a:srgbClr val="FF0000"/>
                </a:solidFill>
                <a:latin typeface="黑体" panose="02010609060101010101" pitchFamily="49" charset="-122"/>
                <a:ea typeface="黑体" panose="02010609060101010101" pitchFamily="49" charset="-122"/>
                <a:cs typeface="+mn-ea"/>
                <a:sym typeface="+mn-lt"/>
              </a:rPr>
              <a:t>反帝反封建</a:t>
            </a:r>
            <a:r>
              <a:rPr lang="zh-CN" altLang="en-US" sz="2400" b="1" dirty="0">
                <a:solidFill>
                  <a:schemeClr val="tx1">
                    <a:lumMod val="95000"/>
                    <a:lumOff val="5000"/>
                  </a:schemeClr>
                </a:solidFill>
                <a:latin typeface="黑体" panose="02010609060101010101" pitchFamily="49" charset="-122"/>
                <a:ea typeface="黑体" panose="02010609060101010101" pitchFamily="49" charset="-122"/>
                <a:cs typeface="+mn-ea"/>
                <a:sym typeface="+mn-lt"/>
              </a:rPr>
              <a:t>的伟大</a:t>
            </a:r>
            <a:r>
              <a:rPr lang="zh-CN" altLang="en-US" sz="2400" b="1" dirty="0">
                <a:solidFill>
                  <a:srgbClr val="C00000"/>
                </a:solidFill>
                <a:latin typeface="黑体" panose="02010609060101010101" pitchFamily="49" charset="-122"/>
                <a:ea typeface="黑体" panose="02010609060101010101" pitchFamily="49" charset="-122"/>
                <a:cs typeface="+mn-ea"/>
                <a:sym typeface="+mn-lt"/>
              </a:rPr>
              <a:t>爱国革命</a:t>
            </a:r>
            <a:r>
              <a:rPr lang="zh-CN" altLang="en-US" sz="2400" b="1" dirty="0">
                <a:solidFill>
                  <a:schemeClr val="tx1">
                    <a:lumMod val="95000"/>
                    <a:lumOff val="5000"/>
                  </a:schemeClr>
                </a:solidFill>
                <a:latin typeface="黑体" panose="02010609060101010101" pitchFamily="49" charset="-122"/>
                <a:ea typeface="黑体" panose="02010609060101010101" pitchFamily="49" charset="-122"/>
                <a:cs typeface="+mn-ea"/>
                <a:sym typeface="+mn-lt"/>
              </a:rPr>
              <a:t>运动</a:t>
            </a:r>
            <a:endParaRPr lang="zh-CN" altLang="en-US" sz="2400" b="1" dirty="0">
              <a:solidFill>
                <a:schemeClr val="tx1">
                  <a:lumMod val="95000"/>
                  <a:lumOff val="5000"/>
                </a:schemeClr>
              </a:solidFill>
              <a:latin typeface="黑体" panose="02010609060101010101" pitchFamily="49" charset="-122"/>
              <a:ea typeface="黑体" panose="02010609060101010101" pitchFamily="49" charset="-122"/>
              <a:cs typeface="+mn-ea"/>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linds(horizontal)">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blinds(horizontal)">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ppt_x"/>
                                          </p:val>
                                        </p:tav>
                                        <p:tav tm="100000">
                                          <p:val>
                                            <p:strVal val="#ppt_x"/>
                                          </p:val>
                                        </p:tav>
                                      </p:tavLst>
                                    </p:anim>
                                    <p:anim calcmode="lin" valueType="num">
                                      <p:cBhvr additive="base">
                                        <p:cTn id="4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500" fill="hold"/>
                                        <p:tgtEl>
                                          <p:spTgt spid="43"/>
                                        </p:tgtEl>
                                        <p:attrNameLst>
                                          <p:attrName>ppt_x</p:attrName>
                                        </p:attrNameLst>
                                      </p:cBhvr>
                                      <p:tavLst>
                                        <p:tav tm="0">
                                          <p:val>
                                            <p:strVal val="#ppt_x"/>
                                          </p:val>
                                        </p:tav>
                                        <p:tav tm="100000">
                                          <p:val>
                                            <p:strVal val="#ppt_x"/>
                                          </p:val>
                                        </p:tav>
                                      </p:tavLst>
                                    </p:anim>
                                    <p:anim calcmode="lin" valueType="num">
                                      <p:cBhvr additive="base">
                                        <p:cTn id="4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44"/>
                                        </p:tgtEl>
                                        <p:attrNameLst>
                                          <p:attrName>style.visibility</p:attrName>
                                        </p:attrNameLst>
                                      </p:cBhvr>
                                      <p:to>
                                        <p:strVal val="visible"/>
                                      </p:to>
                                    </p:set>
                                    <p:anim calcmode="lin" valueType="num">
                                      <p:cBhvr additive="base">
                                        <p:cTn id="51" dur="500" fill="hold"/>
                                        <p:tgtEl>
                                          <p:spTgt spid="44"/>
                                        </p:tgtEl>
                                        <p:attrNameLst>
                                          <p:attrName>ppt_x</p:attrName>
                                        </p:attrNameLst>
                                      </p:cBhvr>
                                      <p:tavLst>
                                        <p:tav tm="0">
                                          <p:val>
                                            <p:strVal val="#ppt_x"/>
                                          </p:val>
                                        </p:tav>
                                        <p:tav tm="100000">
                                          <p:val>
                                            <p:strVal val="#ppt_x"/>
                                          </p:val>
                                        </p:tav>
                                      </p:tavLst>
                                    </p:anim>
                                    <p:anim calcmode="lin" valueType="num">
                                      <p:cBhvr additive="base">
                                        <p:cTn id="5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fill="hold"/>
                                        <p:tgtEl>
                                          <p:spTgt spid="25"/>
                                        </p:tgtEl>
                                        <p:attrNameLst>
                                          <p:attrName>ppt_x</p:attrName>
                                        </p:attrNameLst>
                                      </p:cBhvr>
                                      <p:tavLst>
                                        <p:tav tm="0">
                                          <p:val>
                                            <p:strVal val="#ppt_x"/>
                                          </p:val>
                                        </p:tav>
                                        <p:tav tm="100000">
                                          <p:val>
                                            <p:strVal val="#ppt_x"/>
                                          </p:val>
                                        </p:tav>
                                      </p:tavLst>
                                    </p:anim>
                                    <p:anim calcmode="lin" valueType="num">
                                      <p:cBhvr additive="base">
                                        <p:cTn id="5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13" grpId="0" bldLvl="0" animBg="1"/>
      <p:bldP spid="14" grpId="0"/>
      <p:bldP spid="19" grpId="0" bldLvl="0" animBg="1"/>
      <p:bldP spid="20" grpId="0" bldLvl="0" animBg="1"/>
      <p:bldP spid="21" grpId="0" bldLvl="0" animBg="1"/>
      <p:bldP spid="25" grpId="0" bldLvl="0" animBg="1"/>
      <p:bldP spid="43" grpId="0" bldLvl="0" animBg="1"/>
      <p:bldP spid="43" grpId="1" animBg="1"/>
      <p:bldP spid="4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366187" y="939567"/>
            <a:ext cx="11479068" cy="5599651"/>
          </a:xfrm>
          <a:prstGeom prst="rect">
            <a:avLst/>
          </a:prstGeom>
        </p:spPr>
      </p:pic>
      <p:pic>
        <p:nvPicPr>
          <p:cNvPr id="16" name="图片 15" descr="OD%X}U${1%Z_RLTKI5_0UE2"/>
          <p:cNvPicPr>
            <a:picLocks noChangeAspect="1"/>
          </p:cNvPicPr>
          <p:nvPr/>
        </p:nvPicPr>
        <p:blipFill>
          <a:blip r:embed="rId2"/>
          <a:stretch>
            <a:fillRect/>
          </a:stretch>
        </p:blipFill>
        <p:spPr>
          <a:xfrm rot="1200000">
            <a:off x="3512820" y="2822575"/>
            <a:ext cx="5165090" cy="793115"/>
          </a:xfrm>
          <a:prstGeom prst="rect">
            <a:avLst/>
          </a:prstGeom>
        </p:spPr>
      </p:pic>
      <p:pic>
        <p:nvPicPr>
          <p:cNvPr id="17" name="图片 16" descr="_%[G7MN6(VK4(_%FPN@@Q4V"/>
          <p:cNvPicPr>
            <a:picLocks noChangeAspect="1"/>
          </p:cNvPicPr>
          <p:nvPr/>
        </p:nvPicPr>
        <p:blipFill>
          <a:blip r:embed="rId3"/>
          <a:stretch>
            <a:fillRect/>
          </a:stretch>
        </p:blipFill>
        <p:spPr>
          <a:xfrm rot="21240000">
            <a:off x="4011295" y="1049020"/>
            <a:ext cx="3738880" cy="721360"/>
          </a:xfrm>
          <a:prstGeom prst="rect">
            <a:avLst/>
          </a:prstGeom>
        </p:spPr>
      </p:pic>
      <p:pic>
        <p:nvPicPr>
          <p:cNvPr id="18" name="图片 17" descr="47OI}GIO$5}VZ%HN[3(Q%EH"/>
          <p:cNvPicPr>
            <a:picLocks noChangeAspect="1"/>
          </p:cNvPicPr>
          <p:nvPr/>
        </p:nvPicPr>
        <p:blipFill>
          <a:blip r:embed="rId4"/>
          <a:stretch>
            <a:fillRect/>
          </a:stretch>
        </p:blipFill>
        <p:spPr>
          <a:xfrm rot="600000">
            <a:off x="427990" y="3750310"/>
            <a:ext cx="5259705" cy="785495"/>
          </a:xfrm>
          <a:prstGeom prst="rect">
            <a:avLst/>
          </a:prstGeom>
        </p:spPr>
      </p:pic>
      <p:pic>
        <p:nvPicPr>
          <p:cNvPr id="19" name="图片 18" descr="8XQJ01Y%3[BA6TZCDR_4`]S"/>
          <p:cNvPicPr>
            <a:picLocks noChangeAspect="1"/>
          </p:cNvPicPr>
          <p:nvPr/>
        </p:nvPicPr>
        <p:blipFill>
          <a:blip r:embed="rId5"/>
          <a:stretch>
            <a:fillRect/>
          </a:stretch>
        </p:blipFill>
        <p:spPr>
          <a:xfrm rot="21060000">
            <a:off x="2962275" y="5562600"/>
            <a:ext cx="6267450" cy="723900"/>
          </a:xfrm>
          <a:prstGeom prst="rect">
            <a:avLst/>
          </a:prstGeom>
        </p:spPr>
      </p:pic>
      <p:pic>
        <p:nvPicPr>
          <p:cNvPr id="28" name="图片 27"/>
          <p:cNvPicPr>
            <a:picLocks noChangeAspect="1"/>
          </p:cNvPicPr>
          <p:nvPr>
            <p:custDataLst>
              <p:tags r:id="rId6"/>
            </p:custDataLst>
          </p:nvPr>
        </p:nvPicPr>
        <p:blipFill>
          <a:blip r:embed="rId7"/>
          <a:stretch>
            <a:fillRect/>
          </a:stretch>
        </p:blipFill>
        <p:spPr>
          <a:xfrm>
            <a:off x="4921250" y="2059940"/>
            <a:ext cx="1200150" cy="523875"/>
          </a:xfrm>
          <a:prstGeom prst="rect">
            <a:avLst/>
          </a:prstGeom>
        </p:spPr>
      </p:pic>
      <p:pic>
        <p:nvPicPr>
          <p:cNvPr id="29" name="图片 28"/>
          <p:cNvPicPr>
            <a:picLocks noChangeAspect="1"/>
          </p:cNvPicPr>
          <p:nvPr>
            <p:custDataLst>
              <p:tags r:id="rId8"/>
            </p:custDataLst>
          </p:nvPr>
        </p:nvPicPr>
        <p:blipFill>
          <a:blip r:embed="rId9"/>
          <a:stretch>
            <a:fillRect/>
          </a:stretch>
        </p:blipFill>
        <p:spPr>
          <a:xfrm>
            <a:off x="7061835" y="2957195"/>
            <a:ext cx="1466850" cy="523875"/>
          </a:xfrm>
          <a:prstGeom prst="rect">
            <a:avLst/>
          </a:prstGeom>
        </p:spPr>
      </p:pic>
      <p:sp>
        <p:nvSpPr>
          <p:cNvPr id="139" name="终止符 138"/>
          <p:cNvSpPr/>
          <p:nvPr/>
        </p:nvSpPr>
        <p:spPr>
          <a:xfrm>
            <a:off x="5960745" y="2376805"/>
            <a:ext cx="3078480" cy="518160"/>
          </a:xfrm>
          <a:prstGeom prst="flowChartTerminator">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b="1" dirty="0">
                <a:solidFill>
                  <a:schemeClr val="bg1"/>
                </a:solidFill>
                <a:latin typeface="黑体" panose="02010609060101010101" pitchFamily="49" charset="-122"/>
                <a:ea typeface="黑体" panose="02010609060101010101" pitchFamily="49" charset="-122"/>
              </a:rPr>
              <a:t>最能体现运动性质</a:t>
            </a:r>
            <a:endParaRPr kumimoji="1" lang="zh-CN" altLang="en-US" b="1" dirty="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39"/>
                                        </p:tgtEl>
                                        <p:attrNameLst>
                                          <p:attrName>style.visibility</p:attrName>
                                        </p:attrNameLst>
                                      </p:cBhvr>
                                      <p:to>
                                        <p:strVal val="visible"/>
                                      </p:to>
                                    </p:set>
                                    <p:anim calcmode="lin" valueType="num">
                                      <p:cBhvr additive="base">
                                        <p:cTn id="15" dur="500" fill="hold"/>
                                        <p:tgtEl>
                                          <p:spTgt spid="139"/>
                                        </p:tgtEl>
                                        <p:attrNameLst>
                                          <p:attrName>ppt_x</p:attrName>
                                        </p:attrNameLst>
                                      </p:cBhvr>
                                      <p:tavLst>
                                        <p:tav tm="0">
                                          <p:val>
                                            <p:strVal val="#ppt_x"/>
                                          </p:val>
                                        </p:tav>
                                        <p:tav tm="100000">
                                          <p:val>
                                            <p:strVal val="#ppt_x"/>
                                          </p:val>
                                        </p:tav>
                                      </p:tavLst>
                                    </p:anim>
                                    <p:anim calcmode="lin" valueType="num">
                                      <p:cBhvr additive="base">
                                        <p:cTn id="16" dur="500" fill="hold"/>
                                        <p:tgtEl>
                                          <p:spTgt spid="1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bldLvl="0" animBg="1"/>
      <p:bldP spid="139"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custDataLst>
              <p:tags r:id="rId1"/>
            </p:custDataLst>
          </p:nvPr>
        </p:nvSpPr>
        <p:spPr>
          <a:xfrm>
            <a:off x="2574077" y="2530323"/>
            <a:ext cx="3055755" cy="460375"/>
          </a:xfrm>
          <a:prstGeom prst="rect">
            <a:avLst/>
          </a:prstGeom>
        </p:spPr>
        <p:txBody>
          <a:bodyPr wrap="square">
            <a:spAutoFit/>
          </a:bodyPr>
          <a:lstStyle/>
          <a:p>
            <a:r>
              <a:rPr lang="zh-CN" altLang="en-US" sz="2400">
                <a:solidFill>
                  <a:schemeClr val="tx1">
                    <a:lumMod val="75000"/>
                    <a:lumOff val="25000"/>
                  </a:schemeClr>
                </a:solidFill>
                <a:latin typeface="楷体" panose="02010609060101010101" charset="-122"/>
                <a:ea typeface="楷体" panose="02010609060101010101" charset="-122"/>
              </a:rPr>
              <a:t>    </a:t>
            </a:r>
            <a:endParaRPr lang="zh-CN" altLang="en-US" sz="2400">
              <a:solidFill>
                <a:schemeClr val="tx1">
                  <a:lumMod val="75000"/>
                  <a:lumOff val="25000"/>
                </a:schemeClr>
              </a:solidFill>
              <a:latin typeface="楷体" panose="02010609060101010101" charset="-122"/>
              <a:ea typeface="楷体" panose="02010609060101010101" charset="-122"/>
            </a:endParaRPr>
          </a:p>
        </p:txBody>
      </p:sp>
      <p:sp>
        <p:nvSpPr>
          <p:cNvPr id="25" name="文本框 24"/>
          <p:cNvSpPr txBox="1"/>
          <p:nvPr/>
        </p:nvSpPr>
        <p:spPr>
          <a:xfrm>
            <a:off x="4377923" y="152994"/>
            <a:ext cx="4195625" cy="584775"/>
          </a:xfrm>
          <a:prstGeom prst="rect">
            <a:avLst/>
          </a:prstGeom>
          <a:noFill/>
        </p:spPr>
        <p:txBody>
          <a:bodyPr wrap="square" rtlCol="0">
            <a:spAutoFit/>
            <a:scene3d>
              <a:camera prst="orthographicFront"/>
              <a:lightRig rig="threePt" dir="t"/>
            </a:scene3d>
          </a:bodyPr>
          <a:lstStyle/>
          <a:p>
            <a:r>
              <a:rPr lang="zh-CN" altLang="en-US" sz="3200"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二、五四运动</a:t>
            </a:r>
            <a:r>
              <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的过程</a:t>
            </a:r>
            <a:endPar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8" name="矩形 7"/>
          <p:cNvSpPr/>
          <p:nvPr>
            <p:custDataLst>
              <p:tags r:id="rId2"/>
            </p:custDataLst>
          </p:nvPr>
        </p:nvSpPr>
        <p:spPr>
          <a:xfrm>
            <a:off x="419735" y="916940"/>
            <a:ext cx="5527040" cy="5534025"/>
          </a:xfrm>
          <a:prstGeom prst="rect">
            <a:avLst/>
          </a:prstGeom>
          <a:blipFill dpi="0" rotWithShape="1">
            <a:blip r:embed="rId3">
              <a:alphaModFix amt="55000"/>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sp>
        <p:nvSpPr>
          <p:cNvPr id="9" name="文本框 8"/>
          <p:cNvSpPr txBox="1"/>
          <p:nvPr>
            <p:custDataLst>
              <p:tags r:id="rId4"/>
            </p:custDataLst>
          </p:nvPr>
        </p:nvSpPr>
        <p:spPr>
          <a:xfrm>
            <a:off x="413018" y="968375"/>
            <a:ext cx="5533122" cy="2460625"/>
          </a:xfrm>
          <a:prstGeom prst="rect">
            <a:avLst/>
          </a:prstGeom>
          <a:solidFill>
            <a:schemeClr val="bg1"/>
          </a:solidFill>
          <a:ln w="38100" cmpd="sng">
            <a:solidFill>
              <a:srgbClr val="990000"/>
            </a:solidFill>
            <a:prstDash val="sysDot"/>
          </a:ln>
        </p:spPr>
        <p:txBody>
          <a:bodyPr wrap="square" rtlCol="0">
            <a:spAutoFit/>
          </a:bodyPr>
          <a:lstStyle/>
          <a:p>
            <a:pPr marL="457200" indent="-457200" algn="just">
              <a:lnSpc>
                <a:spcPct val="110000"/>
              </a:lnSpc>
              <a:buFont typeface="Wingdings" panose="05000000000000000000" charset="0"/>
              <a:buChar char="Ø"/>
            </a:pPr>
            <a:r>
              <a:rPr lang="en-US" altLang="zh-CN" sz="2800" b="1" noProof="1">
                <a:solidFill>
                  <a:srgbClr val="FF0000"/>
                </a:solidFill>
                <a:latin typeface="黑体" panose="02010609060101010101" pitchFamily="49" charset="-122"/>
                <a:ea typeface="黑体" panose="02010609060101010101" pitchFamily="49" charset="-122"/>
                <a:cs typeface="微软雅黑" panose="020B0503020204020204" pitchFamily="34" charset="-122"/>
              </a:rPr>
              <a:t>“</a:t>
            </a:r>
            <a:r>
              <a:rPr lang="zh-CN" altLang="en-US" sz="2800" b="1" noProof="1">
                <a:solidFill>
                  <a:srgbClr val="FF0000"/>
                </a:solidFill>
                <a:latin typeface="黑体" panose="02010609060101010101" pitchFamily="49" charset="-122"/>
                <a:ea typeface="黑体" panose="02010609060101010101" pitchFamily="49" charset="-122"/>
                <a:cs typeface="微软雅黑" panose="020B0503020204020204" pitchFamily="34" charset="-122"/>
              </a:rPr>
              <a:t>五四</a:t>
            </a:r>
            <a:r>
              <a:rPr lang="en-US" altLang="zh-CN" sz="2800" b="1" noProof="1">
                <a:solidFill>
                  <a:srgbClr val="FF0000"/>
                </a:solidFill>
                <a:latin typeface="黑体" panose="02010609060101010101" pitchFamily="49" charset="-122"/>
                <a:ea typeface="黑体" panose="02010609060101010101" pitchFamily="49" charset="-122"/>
                <a:cs typeface="微软雅黑" panose="020B0503020204020204" pitchFamily="34" charset="-122"/>
              </a:rPr>
              <a:t>”</a:t>
            </a:r>
            <a:r>
              <a:rPr lang="zh-CN" altLang="en-US" sz="2800" b="1" noProof="1">
                <a:solidFill>
                  <a:srgbClr val="FF0000"/>
                </a:solidFill>
                <a:latin typeface="黑体" panose="02010609060101010101" pitchFamily="49" charset="-122"/>
                <a:ea typeface="黑体" panose="02010609060101010101" pitchFamily="49" charset="-122"/>
                <a:cs typeface="微软雅黑" panose="020B0503020204020204" pitchFamily="34" charset="-122"/>
              </a:rPr>
              <a:t>现场回顾</a:t>
            </a:r>
            <a:endParaRPr lang="zh-CN" altLang="en-US" sz="2800" b="1" noProof="1">
              <a:solidFill>
                <a:srgbClr val="FF0000"/>
              </a:solidFill>
              <a:latin typeface="黑体" panose="02010609060101010101" pitchFamily="49" charset="-122"/>
              <a:ea typeface="黑体" panose="02010609060101010101" pitchFamily="49" charset="-122"/>
              <a:cs typeface="微软雅黑" panose="020B0503020204020204" pitchFamily="34" charset="-122"/>
            </a:endParaRPr>
          </a:p>
          <a:p>
            <a:pPr marL="22225" indent="-22225" algn="just">
              <a:lnSpc>
                <a:spcPct val="110000"/>
              </a:lnSpc>
              <a:buFont typeface="Wingdings" panose="05000000000000000000" charset="0"/>
              <a:buChar char="u"/>
            </a:pPr>
            <a:r>
              <a:rPr lang="zh-CN" altLang="en-US" sz="2800" b="1" dirty="0">
                <a:solidFill>
                  <a:srgbClr val="7030A0"/>
                </a:solidFill>
                <a:latin typeface="黑体" panose="02010609060101010101" pitchFamily="49" charset="-122"/>
                <a:ea typeface="黑体" panose="02010609060101010101" pitchFamily="49" charset="-122"/>
                <a:cs typeface="黑体" panose="02010609060101010101" pitchFamily="49" charset="-122"/>
                <a:sym typeface="+mn-ea"/>
              </a:rPr>
              <a:t>现场①</a:t>
            </a: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800" b="1" dirty="0">
                <a:solidFill>
                  <a:srgbClr val="1D41D5"/>
                </a:solidFill>
                <a:latin typeface="黑体" panose="02010609060101010101" pitchFamily="49" charset="-122"/>
                <a:ea typeface="黑体" panose="02010609060101010101" pitchFamily="49" charset="-122"/>
                <a:cs typeface="黑体" panose="02010609060101010101" pitchFamily="49" charset="-122"/>
                <a:sym typeface="+mn-ea"/>
              </a:rPr>
              <a:t>学生</a:t>
            </a:r>
            <a:r>
              <a:rPr lang="zh-CN" altLang="en-US" sz="2800" b="1" dirty="0">
                <a:latin typeface="黑体" panose="02010609060101010101" pitchFamily="49" charset="-122"/>
                <a:ea typeface="黑体" panose="02010609060101010101" pitchFamily="49" charset="-122"/>
                <a:sym typeface="+mn-ea"/>
              </a:rPr>
              <a:t>个个手持白旗，颁布传单，群众环集如堵，天安门至中华门沿路，几为学生团体占满。</a:t>
            </a:r>
            <a:endParaRPr lang="zh-CN" altLang="en-US" sz="2800" noProof="1">
              <a:latin typeface="黑体" panose="02010609060101010101" pitchFamily="49" charset="-122"/>
              <a:ea typeface="黑体" panose="02010609060101010101" pitchFamily="49" charset="-122"/>
              <a:cs typeface="黑体" panose="02010609060101010101" pitchFamily="49" charset="-122"/>
            </a:endParaRPr>
          </a:p>
        </p:txBody>
      </p:sp>
      <p:sp>
        <p:nvSpPr>
          <p:cNvPr id="10" name="文本框 9"/>
          <p:cNvSpPr txBox="1"/>
          <p:nvPr>
            <p:custDataLst>
              <p:tags r:id="rId5"/>
            </p:custDataLst>
          </p:nvPr>
        </p:nvSpPr>
        <p:spPr>
          <a:xfrm>
            <a:off x="394970" y="4165600"/>
            <a:ext cx="1470660" cy="1198880"/>
          </a:xfrm>
          <a:prstGeom prst="rect">
            <a:avLst/>
          </a:prstGeom>
          <a:solidFill>
            <a:schemeClr val="accent6">
              <a:lumMod val="75000"/>
            </a:schemeClr>
          </a:solidFill>
        </p:spPr>
        <p:txBody>
          <a:bodyPr wrap="square" rtlCol="0">
            <a:spAutoFit/>
          </a:bodyPr>
          <a:lstStyle/>
          <a:p>
            <a:pPr algn="l"/>
            <a:r>
              <a:rPr lang="zh-CN" altLang="en-US" sz="2400" dirty="0">
                <a:solidFill>
                  <a:schemeClr val="bg1"/>
                </a:solidFill>
                <a:ea typeface="黑体" panose="02010609060101010101" pitchFamily="49" charset="-122"/>
              </a:rPr>
              <a:t>5月份</a:t>
            </a:r>
            <a:endParaRPr lang="zh-CN" altLang="en-US" sz="2400" dirty="0">
              <a:solidFill>
                <a:schemeClr val="bg1"/>
              </a:solidFill>
              <a:ea typeface="黑体" panose="02010609060101010101" pitchFamily="49" charset="-122"/>
            </a:endParaRPr>
          </a:p>
          <a:p>
            <a:pPr algn="l"/>
            <a:r>
              <a:rPr lang="zh-CN" altLang="en-US" sz="2400" dirty="0">
                <a:solidFill>
                  <a:schemeClr val="bg1"/>
                </a:solidFill>
                <a:ea typeface="黑体" panose="02010609060101010101" pitchFamily="49" charset="-122"/>
              </a:rPr>
              <a:t>北京</a:t>
            </a:r>
            <a:endParaRPr lang="zh-CN" altLang="en-US" sz="2400" dirty="0">
              <a:solidFill>
                <a:schemeClr val="bg1"/>
              </a:solidFill>
              <a:ea typeface="黑体" panose="02010609060101010101" pitchFamily="49" charset="-122"/>
            </a:endParaRPr>
          </a:p>
          <a:p>
            <a:pPr algn="l"/>
            <a:r>
              <a:rPr lang="zh-CN" altLang="en-US" sz="2400" dirty="0">
                <a:solidFill>
                  <a:schemeClr val="bg1"/>
                </a:solidFill>
                <a:ea typeface="黑体" panose="02010609060101010101" pitchFamily="49" charset="-122"/>
              </a:rPr>
              <a:t>学生罢课</a:t>
            </a:r>
            <a:endParaRPr lang="zh-CN" altLang="en-US" sz="2400" dirty="0">
              <a:solidFill>
                <a:schemeClr val="bg1"/>
              </a:solidFill>
              <a:ea typeface="黑体" panose="02010609060101010101" pitchFamily="49" charset="-122"/>
            </a:endParaRPr>
          </a:p>
        </p:txBody>
      </p:sp>
      <p:sp>
        <p:nvSpPr>
          <p:cNvPr id="13" name="上弧形箭头 12"/>
          <p:cNvSpPr/>
          <p:nvPr>
            <p:custDataLst>
              <p:tags r:id="rId6"/>
            </p:custDataLst>
          </p:nvPr>
        </p:nvSpPr>
        <p:spPr>
          <a:xfrm>
            <a:off x="1629410" y="4584065"/>
            <a:ext cx="753110" cy="36195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黑体" panose="02010609060101010101" pitchFamily="49" charset="-122"/>
            </a:endParaRPr>
          </a:p>
        </p:txBody>
      </p:sp>
      <p:sp>
        <p:nvSpPr>
          <p:cNvPr id="20481" name="AutoShape 13"/>
          <p:cNvSpPr/>
          <p:nvPr>
            <p:custDataLst>
              <p:tags r:id="rId7"/>
            </p:custDataLst>
          </p:nvPr>
        </p:nvSpPr>
        <p:spPr>
          <a:xfrm>
            <a:off x="2469515" y="4493589"/>
            <a:ext cx="3265466" cy="494961"/>
          </a:xfrm>
          <a:prstGeom prst="roundRect">
            <a:avLst>
              <a:gd name="adj" fmla="val 11921"/>
            </a:avLst>
          </a:prstGeom>
          <a:gradFill rotWithShape="1">
            <a:gsLst>
              <a:gs pos="0">
                <a:srgbClr val="E15D7C"/>
              </a:gs>
              <a:gs pos="100000">
                <a:srgbClr val="9D4157"/>
              </a:gs>
            </a:gsLst>
            <a:lin ang="5400000" scaled="1"/>
          </a:gradFill>
          <a:ln w="25400" cap="flat" cmpd="sng">
            <a:solidFill>
              <a:srgbClr val="FEFEFE"/>
            </a:solidFill>
            <a:prstDash val="solid"/>
            <a:round/>
            <a:headEnd type="none" w="med" len="med"/>
            <a:tailEnd type="none" w="med" len="med"/>
          </a:ln>
          <a:effectLst>
            <a:outerShdw dist="53882" dir="2699999" algn="ctr" rotWithShape="0">
              <a:srgbClr val="000000">
                <a:alpha val="50000"/>
              </a:srgbClr>
            </a:outerShdw>
          </a:effectLst>
        </p:spPr>
        <p:txBody>
          <a:bodyPr wrap="none" anchor="ctr">
            <a:spAutoFit/>
          </a:bodyPr>
          <a:lstStyle/>
          <a:p>
            <a:r>
              <a:rPr lang="zh-CN" altLang="en-US" sz="2400" dirty="0">
                <a:solidFill>
                  <a:schemeClr val="bg1"/>
                </a:solidFill>
                <a:latin typeface="Times New Roman" panose="02020603050405020304" pitchFamily="18" charset="0"/>
                <a:ea typeface="黑体" panose="02010609060101010101" pitchFamily="49" charset="-122"/>
              </a:rPr>
              <a:t>为什么学生成为先锋？</a:t>
            </a:r>
            <a:endParaRPr lang="zh-CN" altLang="en-US" sz="2400" dirty="0">
              <a:solidFill>
                <a:schemeClr val="bg1"/>
              </a:solidFill>
              <a:latin typeface="Times New Roman" panose="02020603050405020304" pitchFamily="18" charset="0"/>
              <a:ea typeface="黑体" panose="02010609060101010101" pitchFamily="49" charset="-122"/>
            </a:endParaRPr>
          </a:p>
        </p:txBody>
      </p:sp>
      <p:sp>
        <p:nvSpPr>
          <p:cNvPr id="198768" name="矩形 198767"/>
          <p:cNvSpPr/>
          <p:nvPr>
            <p:custDataLst>
              <p:tags r:id="rId8"/>
            </p:custDataLst>
          </p:nvPr>
        </p:nvSpPr>
        <p:spPr>
          <a:xfrm>
            <a:off x="1995805" y="5104130"/>
            <a:ext cx="3950335" cy="1106805"/>
          </a:xfrm>
          <a:prstGeom prst="rect">
            <a:avLst/>
          </a:prstGeom>
          <a:solidFill>
            <a:schemeClr val="accent1">
              <a:lumMod val="20000"/>
              <a:lumOff val="80000"/>
            </a:schemeClr>
          </a:solidFill>
          <a:ln w="9525">
            <a:noFill/>
          </a:ln>
        </p:spPr>
        <p:txBody>
          <a:bodyPr wrap="square" anchor="t">
            <a:spAutoFit/>
          </a:bodyPr>
          <a:lstStyle/>
          <a:p>
            <a:pPr algn="just">
              <a:lnSpc>
                <a:spcPct val="100000"/>
              </a:lnSpc>
            </a:pPr>
            <a:r>
              <a:rPr lang="zh-CN" altLang="en-US" sz="2200" b="1" dirty="0">
                <a:solidFill>
                  <a:srgbClr val="FF0000"/>
                </a:solidFill>
                <a:latin typeface="黑体" panose="02010609060101010101" pitchFamily="49" charset="-122"/>
                <a:ea typeface="黑体" panose="02010609060101010101" pitchFamily="49" charset="-122"/>
              </a:rPr>
              <a:t>新文化运动及马克思主义的传 播，促进青年知识分子觉醒，为五四运动奠定</a:t>
            </a:r>
            <a:r>
              <a:rPr lang="zh-CN" altLang="en-US" sz="2200" b="1" dirty="0">
                <a:solidFill>
                  <a:srgbClr val="1D41D5"/>
                </a:solidFill>
                <a:latin typeface="黑体" panose="02010609060101010101" pitchFamily="49" charset="-122"/>
                <a:ea typeface="黑体" panose="02010609060101010101" pitchFamily="49" charset="-122"/>
              </a:rPr>
              <a:t>思想基础</a:t>
            </a:r>
            <a:endParaRPr lang="zh-CN" altLang="en-US" sz="2200" b="1" dirty="0">
              <a:solidFill>
                <a:srgbClr val="1D41D5"/>
              </a:solidFill>
              <a:latin typeface="黑体" panose="02010609060101010101" pitchFamily="49" charset="-122"/>
              <a:ea typeface="黑体" panose="02010609060101010101" pitchFamily="49" charset="-122"/>
            </a:endParaRPr>
          </a:p>
        </p:txBody>
      </p:sp>
      <p:pic>
        <p:nvPicPr>
          <p:cNvPr id="49157" name="Picture 3" descr="102935706.jpg"/>
          <p:cNvPicPr>
            <a:picLocks noChangeAspect="1"/>
          </p:cNvPicPr>
          <p:nvPr/>
        </p:nvPicPr>
        <p:blipFill>
          <a:blip r:embed="rId9"/>
          <a:stretch>
            <a:fillRect/>
          </a:stretch>
        </p:blipFill>
        <p:spPr>
          <a:xfrm>
            <a:off x="6076315" y="916940"/>
            <a:ext cx="5930265" cy="2674620"/>
          </a:xfrm>
          <a:prstGeom prst="rect">
            <a:avLst/>
          </a:prstGeom>
          <a:noFill/>
          <a:ln w="9525">
            <a:noFill/>
          </a:ln>
        </p:spPr>
      </p:pic>
      <p:sp>
        <p:nvSpPr>
          <p:cNvPr id="3" name="文本框 2"/>
          <p:cNvSpPr txBox="1"/>
          <p:nvPr/>
        </p:nvSpPr>
        <p:spPr>
          <a:xfrm>
            <a:off x="6076316" y="3699510"/>
            <a:ext cx="5718606" cy="2123658"/>
          </a:xfrm>
          <a:prstGeom prst="rect">
            <a:avLst/>
          </a:prstGeom>
          <a:noFill/>
          <a:ln w="19050">
            <a:solidFill>
              <a:srgbClr val="FF0000"/>
            </a:solidFill>
            <a:prstDash val="dash"/>
          </a:ln>
        </p:spPr>
        <p:txBody>
          <a:bodyPr wrap="square" rtlCol="0" anchor="t">
            <a:spAutoFit/>
          </a:bodyPr>
          <a:lstStyle/>
          <a:p>
            <a:pPr algn="just">
              <a:lnSpc>
                <a:spcPct val="120000"/>
              </a:lnSpc>
              <a:spcBef>
                <a:spcPts val="0"/>
              </a:spcBef>
              <a:spcAft>
                <a:spcPts val="0"/>
              </a:spcAft>
            </a:pPr>
            <a:r>
              <a:rPr lang="zh-CN" altLang="en-US" sz="2000" dirty="0">
                <a:latin typeface="黑体" panose="02010609060101010101" pitchFamily="49" charset="-122"/>
                <a:ea typeface="黑体" panose="02010609060101010101" pitchFamily="49" charset="-122"/>
                <a:cs typeface="楷体" panose="02010609060101010101" charset="-122"/>
              </a:rPr>
              <a:t>   </a:t>
            </a:r>
            <a:r>
              <a:rPr dirty="0" smtClean="0">
                <a:latin typeface="黑体" panose="02010609060101010101" pitchFamily="49" charset="-122"/>
                <a:ea typeface="黑体" panose="02010609060101010101" pitchFamily="49" charset="-122"/>
                <a:cs typeface="楷体" panose="02010609060101010101" charset="-122"/>
              </a:rPr>
              <a:t>“</a:t>
            </a:r>
            <a:r>
              <a:rPr dirty="0">
                <a:latin typeface="黑体" panose="02010609060101010101" pitchFamily="49" charset="-122"/>
                <a:ea typeface="黑体" panose="02010609060101010101" pitchFamily="49" charset="-122"/>
                <a:cs typeface="楷体" panose="02010609060101010101" charset="-122"/>
              </a:rPr>
              <a:t>纵然曹章罪大恶极，在罪名未成立时，他仍有他的自由。我们纵然是爱国急公的行为，也不能侵犯他，加暴行于他……绝不能说我们所做的都对，就犯法也可以使得。”因此他坚持“我愿意学生事件付法庭办理，愿意检厅去提起公诉，学生去尊判服罪。”                                                                              </a:t>
            </a:r>
            <a:endParaRPr dirty="0">
              <a:latin typeface="黑体" panose="02010609060101010101" pitchFamily="49" charset="-122"/>
              <a:ea typeface="黑体" panose="02010609060101010101" pitchFamily="49" charset="-122"/>
              <a:cs typeface="楷体" panose="02010609060101010101" charset="-122"/>
            </a:endParaRPr>
          </a:p>
          <a:p>
            <a:pPr algn="just">
              <a:lnSpc>
                <a:spcPct val="120000"/>
              </a:lnSpc>
              <a:spcBef>
                <a:spcPts val="0"/>
              </a:spcBef>
              <a:spcAft>
                <a:spcPts val="0"/>
              </a:spcAft>
            </a:pPr>
            <a:r>
              <a:rPr dirty="0">
                <a:latin typeface="黑体" panose="02010609060101010101" pitchFamily="49" charset="-122"/>
                <a:ea typeface="黑体" panose="02010609060101010101" pitchFamily="49" charset="-122"/>
                <a:cs typeface="楷体" panose="02010609060101010101" charset="-122"/>
              </a:rPr>
              <a:t>                        </a:t>
            </a:r>
            <a:r>
              <a:rPr dirty="0" smtClean="0">
                <a:latin typeface="黑体" panose="02010609060101010101" pitchFamily="49" charset="-122"/>
                <a:ea typeface="黑体" panose="02010609060101010101" pitchFamily="49" charset="-122"/>
                <a:cs typeface="楷体" panose="02010609060101010101" charset="-122"/>
              </a:rPr>
              <a:t>——</a:t>
            </a:r>
            <a:r>
              <a:rPr dirty="0">
                <a:latin typeface="黑体" panose="02010609060101010101" pitchFamily="49" charset="-122"/>
                <a:ea typeface="黑体" panose="02010609060101010101" pitchFamily="49" charset="-122"/>
                <a:cs typeface="楷体" panose="02010609060101010101" charset="-122"/>
              </a:rPr>
              <a:t>梁漱溟《论学生事件》</a:t>
            </a:r>
            <a:endParaRPr dirty="0">
              <a:latin typeface="黑体" panose="02010609060101010101" pitchFamily="49" charset="-122"/>
              <a:ea typeface="黑体" panose="02010609060101010101" pitchFamily="49" charset="-122"/>
              <a:cs typeface="楷体" panose="02010609060101010101" charset="-122"/>
            </a:endParaRPr>
          </a:p>
        </p:txBody>
      </p:sp>
      <p:sp>
        <p:nvSpPr>
          <p:cNvPr id="4" name="文本框 3"/>
          <p:cNvSpPr txBox="1"/>
          <p:nvPr/>
        </p:nvSpPr>
        <p:spPr>
          <a:xfrm>
            <a:off x="6076315" y="5928995"/>
            <a:ext cx="4472940" cy="521970"/>
          </a:xfrm>
          <a:prstGeom prst="rect">
            <a:avLst/>
          </a:prstGeom>
          <a:solidFill>
            <a:schemeClr val="accent4">
              <a:lumMod val="75000"/>
            </a:schemeClr>
          </a:solidFill>
        </p:spPr>
        <p:txBody>
          <a:bodyPr wrap="none" rtlCol="0" anchor="t">
            <a:spAutoFit/>
          </a:bodyPr>
          <a:lstStyle/>
          <a:p>
            <a:r>
              <a:rPr lang="zh-CN" altLang="en-US" sz="2800" b="1" dirty="0">
                <a:ln>
                  <a:noFill/>
                </a:ln>
                <a:solidFill>
                  <a:schemeClr val="bg1"/>
                </a:solidFill>
                <a:effectLst/>
                <a:uLnTx/>
                <a:uFillTx/>
                <a:latin typeface="楷体" panose="02010609060101010101" charset="-122"/>
                <a:ea typeface="楷体" panose="02010609060101010101" charset="-122"/>
                <a:cs typeface="Arial" panose="020B0604020202020204" pitchFamily="34" charset="0"/>
                <a:sym typeface="Arial" panose="020B0604020202020204" pitchFamily="34" charset="0"/>
              </a:rPr>
              <a:t>思考：火烧赵家楼对不对？</a:t>
            </a:r>
            <a:endParaRPr lang="zh-CN" altLang="en-US" sz="2800" b="1" dirty="0">
              <a:ln>
                <a:noFill/>
              </a:ln>
              <a:solidFill>
                <a:schemeClr val="bg1"/>
              </a:solidFill>
              <a:effectLst/>
              <a:uLnTx/>
              <a:uFillTx/>
              <a:latin typeface="楷体" panose="02010609060101010101" charset="-122"/>
              <a:ea typeface="楷体" panose="02010609060101010101" charset="-122"/>
              <a:cs typeface="Arial" panose="020B0604020202020204" pitchFamily="34" charset="0"/>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20481"/>
                                        </p:tgtEl>
                                        <p:attrNameLst>
                                          <p:attrName>style.visibility</p:attrName>
                                        </p:attrNameLst>
                                      </p:cBhvr>
                                      <p:to>
                                        <p:strVal val="visible"/>
                                      </p:to>
                                    </p:set>
                                    <p:animEffect transition="in" filter="blinds(horizontal)">
                                      <p:cBhvr>
                                        <p:cTn id="21" dur="500"/>
                                        <p:tgtEl>
                                          <p:spTgt spid="2048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98768"/>
                                        </p:tgtEl>
                                        <p:attrNameLst>
                                          <p:attrName>style.visibility</p:attrName>
                                        </p:attrNameLst>
                                      </p:cBhvr>
                                      <p:to>
                                        <p:strVal val="visible"/>
                                      </p:to>
                                    </p:set>
                                    <p:anim calcmode="lin" valueType="num">
                                      <p:cBhvr>
                                        <p:cTn id="26" dur="500" fill="hold"/>
                                        <p:tgtEl>
                                          <p:spTgt spid="198768"/>
                                        </p:tgtEl>
                                        <p:attrNameLst>
                                          <p:attrName>ppt_x</p:attrName>
                                        </p:attrNameLst>
                                      </p:cBhvr>
                                      <p:tavLst>
                                        <p:tav tm="0">
                                          <p:val>
                                            <p:strVal val="#ppt_x"/>
                                          </p:val>
                                        </p:tav>
                                        <p:tav tm="100000">
                                          <p:val>
                                            <p:strVal val="#ppt_x"/>
                                          </p:val>
                                        </p:tav>
                                      </p:tavLst>
                                    </p:anim>
                                    <p:anim calcmode="lin" valueType="num">
                                      <p:cBhvr>
                                        <p:cTn id="27" dur="500" fill="hold"/>
                                        <p:tgtEl>
                                          <p:spTgt spid="198768"/>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49157"/>
                                        </p:tgtEl>
                                        <p:attrNameLst>
                                          <p:attrName>style.visibility</p:attrName>
                                        </p:attrNameLst>
                                      </p:cBhvr>
                                      <p:to>
                                        <p:strVal val="visible"/>
                                      </p:to>
                                    </p:set>
                                    <p:anim calcmode="lin" valueType="num">
                                      <p:cBhvr additive="base">
                                        <p:cTn id="32" dur="500" fill="hold"/>
                                        <p:tgtEl>
                                          <p:spTgt spid="49157"/>
                                        </p:tgtEl>
                                        <p:attrNameLst>
                                          <p:attrName>ppt_x</p:attrName>
                                        </p:attrNameLst>
                                      </p:cBhvr>
                                      <p:tavLst>
                                        <p:tav tm="0">
                                          <p:val>
                                            <p:strVal val="#ppt_x"/>
                                          </p:val>
                                        </p:tav>
                                        <p:tav tm="100000">
                                          <p:val>
                                            <p:strVal val="#ppt_x"/>
                                          </p:val>
                                        </p:tav>
                                      </p:tavLst>
                                    </p:anim>
                                    <p:anim calcmode="lin" valueType="num">
                                      <p:cBhvr additive="base">
                                        <p:cTn id="33" dur="500" fill="hold"/>
                                        <p:tgtEl>
                                          <p:spTgt spid="4915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ppt_x"/>
                                          </p:val>
                                        </p:tav>
                                        <p:tav tm="100000">
                                          <p:val>
                                            <p:strVal val="#ppt_x"/>
                                          </p:val>
                                        </p:tav>
                                      </p:tavLst>
                                    </p:anim>
                                    <p:anim calcmode="lin" valueType="num">
                                      <p:cBhvr additive="base">
                                        <p:cTn id="4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3" grpId="0" bldLvl="0" animBg="1"/>
      <p:bldP spid="20481" grpId="0" bldLvl="0" animBg="1"/>
      <p:bldP spid="198768" grpId="0" bldLvl="0" animBg="1"/>
      <p:bldP spid="3" grpId="0" bldLvl="0" animBg="1"/>
      <p:bldP spid="4" grpId="0" bldLvl="0" animBg="1"/>
      <p:bldP spid="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372744" y="1002665"/>
            <a:ext cx="5564505" cy="5459730"/>
          </a:xfrm>
          <a:prstGeom prst="rect">
            <a:avLst/>
          </a:prstGeom>
          <a:blipFill dpi="0" rotWithShape="1">
            <a:blip r:embed="rId2">
              <a:alphaModFix amt="55000"/>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sp>
        <p:nvSpPr>
          <p:cNvPr id="9" name="文本框 8"/>
          <p:cNvSpPr txBox="1"/>
          <p:nvPr>
            <p:custDataLst>
              <p:tags r:id="rId3"/>
            </p:custDataLst>
          </p:nvPr>
        </p:nvSpPr>
        <p:spPr>
          <a:xfrm>
            <a:off x="6124575" y="1002665"/>
            <a:ext cx="5726430" cy="1038860"/>
          </a:xfrm>
          <a:prstGeom prst="rect">
            <a:avLst/>
          </a:prstGeom>
          <a:solidFill>
            <a:schemeClr val="bg1"/>
          </a:solidFill>
          <a:ln w="38100" cmpd="sng">
            <a:solidFill>
              <a:srgbClr val="990000"/>
            </a:solidFill>
            <a:prstDash val="sysDot"/>
          </a:ln>
        </p:spPr>
        <p:txBody>
          <a:bodyPr wrap="square" rtlCol="0">
            <a:spAutoFit/>
          </a:bodyPr>
          <a:lstStyle/>
          <a:p>
            <a:pPr marL="457200" indent="-457200">
              <a:lnSpc>
                <a:spcPct val="110000"/>
              </a:lnSpc>
              <a:buFont typeface="Wingdings" panose="05000000000000000000" charset="0"/>
              <a:buChar char="u"/>
            </a:pPr>
            <a:r>
              <a:rPr lang="zh-CN" altLang="en-US" sz="2800" b="1" dirty="0">
                <a:solidFill>
                  <a:srgbClr val="7030A0"/>
                </a:solidFill>
                <a:latin typeface="黑体" panose="02010609060101010101" pitchFamily="49" charset="-122"/>
                <a:ea typeface="黑体" panose="02010609060101010101" pitchFamily="49" charset="-122"/>
                <a:cs typeface="黑体" panose="02010609060101010101" pitchFamily="49" charset="-122"/>
                <a:sym typeface="+mn-ea"/>
              </a:rPr>
              <a:t>现场②：</a:t>
            </a: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上海</a:t>
            </a:r>
            <a:r>
              <a:rPr lang="zh-CN" altLang="en-US" sz="2800" b="1" dirty="0">
                <a:solidFill>
                  <a:srgbClr val="1D41D5"/>
                </a:solidFill>
                <a:latin typeface="黑体" panose="02010609060101010101" pitchFamily="49" charset="-122"/>
                <a:ea typeface="黑体" panose="02010609060101010101" pitchFamily="49" charset="-122"/>
                <a:cs typeface="黑体" panose="02010609060101010101" pitchFamily="49" charset="-122"/>
                <a:sym typeface="+mn-ea"/>
              </a:rPr>
              <a:t>工人</a:t>
            </a:r>
            <a:r>
              <a:rPr lang="zh-CN" altLang="en-US" sz="2800" b="1" dirty="0">
                <a:latin typeface="黑体" panose="02010609060101010101" pitchFamily="49" charset="-122"/>
                <a:ea typeface="黑体" panose="02010609060101010101" pitchFamily="49" charset="-122"/>
                <a:cs typeface="黑体" panose="02010609060101010101" pitchFamily="49" charset="-122"/>
                <a:sym typeface="+mn-ea"/>
              </a:rPr>
              <a:t>罢工不为加薪，而是抗议政府，老板</a:t>
            </a:r>
            <a:r>
              <a:rPr lang="zh-CN" altLang="en-US" sz="2800" b="1">
                <a:latin typeface="黑体" panose="02010609060101010101" pitchFamily="49" charset="-122"/>
                <a:ea typeface="黑体" panose="02010609060101010101" pitchFamily="49" charset="-122"/>
                <a:cs typeface="黑体" panose="02010609060101010101" pitchFamily="49" charset="-122"/>
                <a:sym typeface="+mn-ea"/>
              </a:rPr>
              <a:t>支持停产。</a:t>
            </a:r>
            <a:endParaRPr lang="zh-CN" altLang="en-US" sz="2800" noProof="1">
              <a:latin typeface="黑体" panose="02010609060101010101" pitchFamily="49" charset="-122"/>
              <a:ea typeface="黑体" panose="02010609060101010101" pitchFamily="49" charset="-122"/>
              <a:cs typeface="黑体" panose="02010609060101010101" pitchFamily="49" charset="-122"/>
            </a:endParaRPr>
          </a:p>
        </p:txBody>
      </p:sp>
      <p:sp>
        <p:nvSpPr>
          <p:cNvPr id="11" name="文本框 10"/>
          <p:cNvSpPr txBox="1"/>
          <p:nvPr>
            <p:custDataLst>
              <p:tags r:id="rId4"/>
            </p:custDataLst>
          </p:nvPr>
        </p:nvSpPr>
        <p:spPr>
          <a:xfrm>
            <a:off x="488950" y="2829560"/>
            <a:ext cx="1450340" cy="1198880"/>
          </a:xfrm>
          <a:prstGeom prst="rect">
            <a:avLst/>
          </a:prstGeom>
          <a:solidFill>
            <a:schemeClr val="accent6">
              <a:lumMod val="75000"/>
            </a:schemeClr>
          </a:solidFill>
        </p:spPr>
        <p:txBody>
          <a:bodyPr wrap="square" rtlCol="0">
            <a:spAutoFit/>
          </a:bodyPr>
          <a:lstStyle/>
          <a:p>
            <a:pPr algn="l"/>
            <a:r>
              <a:rPr lang="en-US" altLang="zh-CN" sz="2400" dirty="0">
                <a:solidFill>
                  <a:schemeClr val="bg1"/>
                </a:solidFill>
                <a:ea typeface="黑体" panose="02010609060101010101" pitchFamily="49" charset="-122"/>
              </a:rPr>
              <a:t>6</a:t>
            </a:r>
            <a:r>
              <a:rPr lang="zh-CN" altLang="en-US" sz="2400" dirty="0">
                <a:solidFill>
                  <a:schemeClr val="bg1"/>
                </a:solidFill>
                <a:ea typeface="黑体" panose="02010609060101010101" pitchFamily="49" charset="-122"/>
              </a:rPr>
              <a:t>月份</a:t>
            </a:r>
            <a:endParaRPr lang="zh-CN" altLang="en-US" sz="2400" dirty="0">
              <a:solidFill>
                <a:schemeClr val="bg1"/>
              </a:solidFill>
              <a:ea typeface="黑体" panose="02010609060101010101" pitchFamily="49" charset="-122"/>
            </a:endParaRPr>
          </a:p>
          <a:p>
            <a:pPr algn="l"/>
            <a:r>
              <a:rPr lang="zh-CN" altLang="en-US" sz="2400" dirty="0">
                <a:solidFill>
                  <a:schemeClr val="bg1"/>
                </a:solidFill>
                <a:ea typeface="黑体" panose="02010609060101010101" pitchFamily="49" charset="-122"/>
              </a:rPr>
              <a:t>上海</a:t>
            </a:r>
            <a:endParaRPr lang="zh-CN" altLang="en-US" sz="2400" dirty="0">
              <a:solidFill>
                <a:schemeClr val="bg1"/>
              </a:solidFill>
              <a:ea typeface="黑体" panose="02010609060101010101" pitchFamily="49" charset="-122"/>
            </a:endParaRPr>
          </a:p>
          <a:p>
            <a:pPr algn="l"/>
            <a:r>
              <a:rPr lang="zh-CN" altLang="en-US" sz="2400" dirty="0">
                <a:solidFill>
                  <a:schemeClr val="bg1"/>
                </a:solidFill>
                <a:ea typeface="黑体" panose="02010609060101010101" pitchFamily="49" charset="-122"/>
              </a:rPr>
              <a:t>工人罢工</a:t>
            </a:r>
            <a:endParaRPr lang="zh-CN" altLang="en-US" sz="2400" dirty="0">
              <a:solidFill>
                <a:schemeClr val="bg1"/>
              </a:solidFill>
              <a:ea typeface="黑体" panose="02010609060101010101" pitchFamily="49" charset="-122"/>
            </a:endParaRPr>
          </a:p>
        </p:txBody>
      </p:sp>
      <p:sp>
        <p:nvSpPr>
          <p:cNvPr id="12" name="文本框 11"/>
          <p:cNvSpPr txBox="1"/>
          <p:nvPr>
            <p:custDataLst>
              <p:tags r:id="rId5"/>
            </p:custDataLst>
          </p:nvPr>
        </p:nvSpPr>
        <p:spPr>
          <a:xfrm>
            <a:off x="1332865" y="4846320"/>
            <a:ext cx="3300095" cy="1198880"/>
          </a:xfrm>
          <a:prstGeom prst="rect">
            <a:avLst/>
          </a:prstGeom>
          <a:solidFill>
            <a:schemeClr val="accent6">
              <a:lumMod val="75000"/>
            </a:schemeClr>
          </a:solidFill>
        </p:spPr>
        <p:txBody>
          <a:bodyPr wrap="square" rtlCol="0">
            <a:spAutoFit/>
          </a:bodyPr>
          <a:lstStyle/>
          <a:p>
            <a:pPr algn="ctr"/>
            <a:r>
              <a:rPr lang="zh-CN" altLang="en-US" sz="2400">
                <a:solidFill>
                  <a:schemeClr val="bg1"/>
                </a:solidFill>
                <a:latin typeface="Arial" panose="020B0604020202020204" pitchFamily="34" charset="0"/>
                <a:ea typeface="黑体" panose="02010609060101010101" pitchFamily="49" charset="-122"/>
                <a:sym typeface="+mn-ea"/>
              </a:rPr>
              <a:t>释放被捕学生</a:t>
            </a:r>
            <a:endParaRPr lang="zh-CN" altLang="en-US" sz="2400">
              <a:solidFill>
                <a:schemeClr val="bg1"/>
              </a:solidFill>
              <a:latin typeface="Arial" panose="020B0604020202020204" pitchFamily="34" charset="0"/>
              <a:ea typeface="黑体" panose="02010609060101010101" pitchFamily="49" charset="-122"/>
            </a:endParaRPr>
          </a:p>
          <a:p>
            <a:pPr algn="ctr"/>
            <a:r>
              <a:rPr lang="zh-CN" altLang="en-US" sz="2400">
                <a:solidFill>
                  <a:schemeClr val="bg1"/>
                </a:solidFill>
                <a:latin typeface="Arial" panose="020B0604020202020204" pitchFamily="34" charset="0"/>
                <a:ea typeface="黑体" panose="02010609060101010101" pitchFamily="49" charset="-122"/>
                <a:sym typeface="+mn-ea"/>
              </a:rPr>
              <a:t>罢免曹汝霖等人的职务</a:t>
            </a:r>
            <a:endParaRPr lang="zh-CN" altLang="en-US" sz="2400">
              <a:solidFill>
                <a:schemeClr val="bg1"/>
              </a:solidFill>
              <a:latin typeface="Arial" panose="020B0604020202020204" pitchFamily="34" charset="0"/>
              <a:ea typeface="黑体" panose="02010609060101010101" pitchFamily="49" charset="-122"/>
              <a:sym typeface="+mn-ea"/>
            </a:endParaRPr>
          </a:p>
          <a:p>
            <a:pPr algn="ctr"/>
            <a:r>
              <a:rPr lang="zh-CN" altLang="en-US" sz="2400">
                <a:solidFill>
                  <a:schemeClr val="bg1"/>
                </a:solidFill>
                <a:latin typeface="Arial" panose="020B0604020202020204" pitchFamily="34" charset="0"/>
                <a:ea typeface="黑体" panose="02010609060101010101" pitchFamily="49" charset="-122"/>
                <a:sym typeface="+mn-ea"/>
              </a:rPr>
              <a:t>拒签和约</a:t>
            </a:r>
            <a:endParaRPr lang="zh-CN" altLang="en-US" sz="2400">
              <a:solidFill>
                <a:schemeClr val="bg1"/>
              </a:solidFill>
              <a:latin typeface="Arial" panose="020B0604020202020204" pitchFamily="34" charset="0"/>
              <a:ea typeface="黑体" panose="02010609060101010101" pitchFamily="49" charset="-122"/>
              <a:sym typeface="+mn-ea"/>
            </a:endParaRPr>
          </a:p>
        </p:txBody>
      </p:sp>
      <p:sp>
        <p:nvSpPr>
          <p:cNvPr id="15" name="上弧形箭头 14"/>
          <p:cNvSpPr/>
          <p:nvPr>
            <p:custDataLst>
              <p:tags r:id="rId6"/>
            </p:custDataLst>
          </p:nvPr>
        </p:nvSpPr>
        <p:spPr>
          <a:xfrm rot="1980000">
            <a:off x="1358265" y="4267200"/>
            <a:ext cx="903605" cy="36195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黑体" panose="02010609060101010101" pitchFamily="49" charset="-122"/>
            </a:endParaRPr>
          </a:p>
        </p:txBody>
      </p:sp>
      <p:sp>
        <p:nvSpPr>
          <p:cNvPr id="26654" name="AutoShape 13"/>
          <p:cNvSpPr/>
          <p:nvPr>
            <p:custDataLst>
              <p:tags r:id="rId7"/>
            </p:custDataLst>
          </p:nvPr>
        </p:nvSpPr>
        <p:spPr>
          <a:xfrm>
            <a:off x="2456180" y="2177744"/>
            <a:ext cx="3265464" cy="494959"/>
          </a:xfrm>
          <a:prstGeom prst="roundRect">
            <a:avLst>
              <a:gd name="adj" fmla="val 11921"/>
            </a:avLst>
          </a:prstGeom>
          <a:gradFill rotWithShape="1">
            <a:gsLst>
              <a:gs pos="0">
                <a:srgbClr val="E15D7C"/>
              </a:gs>
              <a:gs pos="100000">
                <a:srgbClr val="9D4157"/>
              </a:gs>
            </a:gsLst>
            <a:lin ang="5400000" scaled="1"/>
          </a:gradFill>
          <a:ln w="25400" cap="flat" cmpd="sng">
            <a:solidFill>
              <a:srgbClr val="FEFEFE"/>
            </a:solidFill>
            <a:prstDash val="solid"/>
            <a:round/>
            <a:headEnd type="none" w="med" len="med"/>
            <a:tailEnd type="none" w="med" len="med"/>
          </a:ln>
          <a:effectLst>
            <a:outerShdw dist="53882" dir="2699999" algn="ctr" rotWithShape="0">
              <a:srgbClr val="000000">
                <a:alpha val="50000"/>
              </a:srgbClr>
            </a:outerShdw>
          </a:effectLst>
        </p:spPr>
        <p:txBody>
          <a:bodyPr wrap="none" anchor="ctr">
            <a:spAutoFit/>
          </a:bodyPr>
          <a:lstStyle/>
          <a:p>
            <a:r>
              <a:rPr lang="zh-CN" altLang="en-US" sz="2400">
                <a:solidFill>
                  <a:schemeClr val="bg1"/>
                </a:solidFill>
                <a:latin typeface="Times New Roman" panose="02020603050405020304" pitchFamily="18" charset="0"/>
                <a:ea typeface="黑体" panose="02010609060101010101" pitchFamily="49" charset="-122"/>
              </a:rPr>
              <a:t>为什么工人成为主力？</a:t>
            </a:r>
            <a:endParaRPr lang="zh-CN" altLang="en-US" sz="2400">
              <a:solidFill>
                <a:schemeClr val="bg1"/>
              </a:solidFill>
              <a:latin typeface="Times New Roman" panose="02020603050405020304" pitchFamily="18" charset="0"/>
              <a:ea typeface="黑体" panose="02010609060101010101" pitchFamily="49" charset="-122"/>
            </a:endParaRPr>
          </a:p>
        </p:txBody>
      </p:sp>
      <p:sp>
        <p:nvSpPr>
          <p:cNvPr id="136218" name="矩形 136217"/>
          <p:cNvSpPr/>
          <p:nvPr>
            <p:custDataLst>
              <p:tags r:id="rId8"/>
            </p:custDataLst>
          </p:nvPr>
        </p:nvSpPr>
        <p:spPr>
          <a:xfrm>
            <a:off x="2422525" y="3023870"/>
            <a:ext cx="3299119" cy="1260475"/>
          </a:xfrm>
          <a:prstGeom prst="rect">
            <a:avLst/>
          </a:prstGeom>
          <a:solidFill>
            <a:schemeClr val="tx2">
              <a:lumMod val="20000"/>
              <a:lumOff val="80000"/>
            </a:schemeClr>
          </a:solidFill>
          <a:ln w="9525">
            <a:noFill/>
          </a:ln>
        </p:spPr>
        <p:txBody>
          <a:bodyPr wrap="square" anchor="t">
            <a:spAutoFit/>
          </a:bodyPr>
          <a:lstStyle/>
          <a:p>
            <a:r>
              <a:rPr lang="zh-CN" altLang="en-US" sz="2200" b="1" dirty="0">
                <a:solidFill>
                  <a:srgbClr val="FF0000"/>
                </a:solidFill>
                <a:latin typeface="黑体" panose="02010609060101010101" pitchFamily="49" charset="-122"/>
                <a:ea typeface="黑体" panose="02010609060101010101" pitchFamily="49" charset="-122"/>
              </a:rPr>
              <a:t>民族工业发展，工人阶级力量不断壮大觉醒，为五四运动奠定</a:t>
            </a:r>
            <a:r>
              <a:rPr lang="zh-CN" altLang="en-US" sz="3200" b="1" dirty="0">
                <a:solidFill>
                  <a:srgbClr val="1D41D5"/>
                </a:solidFill>
                <a:latin typeface="黑体" panose="02010609060101010101" pitchFamily="49" charset="-122"/>
                <a:ea typeface="黑体" panose="02010609060101010101" pitchFamily="49" charset="-122"/>
              </a:rPr>
              <a:t>阶级基础</a:t>
            </a:r>
            <a:endParaRPr lang="zh-CN" altLang="en-US" sz="3200" b="1" dirty="0">
              <a:solidFill>
                <a:srgbClr val="1D41D5"/>
              </a:solidFill>
              <a:latin typeface="黑体" panose="02010609060101010101" pitchFamily="49" charset="-122"/>
              <a:ea typeface="黑体" panose="02010609060101010101" pitchFamily="49" charset="-122"/>
            </a:endParaRPr>
          </a:p>
        </p:txBody>
      </p:sp>
      <p:sp>
        <p:nvSpPr>
          <p:cNvPr id="26" name="矩形 25"/>
          <p:cNvSpPr/>
          <p:nvPr>
            <p:custDataLst>
              <p:tags r:id="rId9"/>
            </p:custDataLst>
          </p:nvPr>
        </p:nvSpPr>
        <p:spPr>
          <a:xfrm>
            <a:off x="1806575" y="6174740"/>
            <a:ext cx="3659505" cy="583565"/>
          </a:xfrm>
          <a:prstGeom prst="rect">
            <a:avLst/>
          </a:prstGeom>
          <a:solidFill>
            <a:schemeClr val="tx2">
              <a:lumMod val="20000"/>
              <a:lumOff val="80000"/>
            </a:schemeClr>
          </a:solidFill>
          <a:ln w="9525">
            <a:noFill/>
          </a:ln>
        </p:spPr>
        <p:txBody>
          <a:bodyPr wrap="square" anchor="t">
            <a:spAutoFit/>
          </a:bodyPr>
          <a:lstStyle/>
          <a:p>
            <a:r>
              <a:rPr lang="zh-CN" altLang="en-US" sz="2200" b="1">
                <a:solidFill>
                  <a:srgbClr val="FF0000"/>
                </a:solidFill>
                <a:latin typeface="黑体" panose="02010609060101010101" pitchFamily="49" charset="-122"/>
                <a:ea typeface="黑体" panose="02010609060101010101" pitchFamily="49" charset="-122"/>
              </a:rPr>
              <a:t>五四运动取得</a:t>
            </a:r>
            <a:r>
              <a:rPr lang="zh-CN" altLang="en-US" sz="3200" b="1">
                <a:solidFill>
                  <a:srgbClr val="1D41D5"/>
                </a:solidFill>
                <a:latin typeface="黑体" panose="02010609060101010101" pitchFamily="49" charset="-122"/>
                <a:ea typeface="黑体" panose="02010609060101010101" pitchFamily="49" charset="-122"/>
              </a:rPr>
              <a:t>初步胜利</a:t>
            </a:r>
            <a:endParaRPr lang="zh-CN" altLang="en-US" sz="3200" b="1">
              <a:solidFill>
                <a:srgbClr val="1D41D5"/>
              </a:solidFill>
              <a:latin typeface="黑体" panose="02010609060101010101" pitchFamily="49" charset="-122"/>
              <a:ea typeface="黑体" panose="02010609060101010101" pitchFamily="49" charset="-122"/>
            </a:endParaRPr>
          </a:p>
        </p:txBody>
      </p:sp>
      <p:sp>
        <p:nvSpPr>
          <p:cNvPr id="27" name="上弧形箭头 26"/>
          <p:cNvSpPr/>
          <p:nvPr>
            <p:custDataLst>
              <p:tags r:id="rId10"/>
            </p:custDataLst>
          </p:nvPr>
        </p:nvSpPr>
        <p:spPr>
          <a:xfrm>
            <a:off x="4840605" y="5599430"/>
            <a:ext cx="753110" cy="36195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黑体" panose="02010609060101010101" pitchFamily="49" charset="-122"/>
            </a:endParaRPr>
          </a:p>
        </p:txBody>
      </p:sp>
      <p:sp>
        <p:nvSpPr>
          <p:cNvPr id="2" name="文本框 1"/>
          <p:cNvSpPr txBox="1"/>
          <p:nvPr/>
        </p:nvSpPr>
        <p:spPr>
          <a:xfrm>
            <a:off x="6238240" y="2593975"/>
            <a:ext cx="5498465" cy="1799590"/>
          </a:xfrm>
          <a:prstGeom prst="rect">
            <a:avLst/>
          </a:prstGeom>
          <a:noFill/>
          <a:ln w="19050">
            <a:solidFill>
              <a:srgbClr val="FF0000"/>
            </a:solidFill>
            <a:prstDash val="dash"/>
          </a:ln>
        </p:spPr>
        <p:txBody>
          <a:bodyPr wrap="square" rtlCol="0" anchor="t">
            <a:spAutoFit/>
          </a:bodyPr>
          <a:lstStyle/>
          <a:p>
            <a:pPr algn="just">
              <a:lnSpc>
                <a:spcPct val="150000"/>
              </a:lnSpc>
            </a:pPr>
            <a:r>
              <a:rPr lang="zh-CN" altLang="en-US" sz="2000" dirty="0">
                <a:latin typeface="黑体" panose="02010609060101010101" pitchFamily="49" charset="-122"/>
                <a:ea typeface="黑体" panose="02010609060101010101" pitchFamily="49" charset="-122"/>
                <a:cs typeface="楷体" panose="02010609060101010101" charset="-122"/>
              </a:rPr>
              <a:t>   </a:t>
            </a:r>
            <a:r>
              <a:rPr dirty="0" smtClean="0">
                <a:latin typeface="黑体" panose="02010609060101010101" pitchFamily="49" charset="-122"/>
                <a:ea typeface="黑体" panose="02010609060101010101" pitchFamily="49" charset="-122"/>
                <a:cs typeface="楷体" panose="02010609060101010101" charset="-122"/>
              </a:rPr>
              <a:t>“</a:t>
            </a:r>
            <a:r>
              <a:rPr dirty="0">
                <a:latin typeface="黑体" panose="02010609060101010101" pitchFamily="49" charset="-122"/>
                <a:ea typeface="黑体" panose="02010609060101010101" pitchFamily="49" charset="-122"/>
                <a:cs typeface="楷体" panose="02010609060101010101" charset="-122"/>
              </a:rPr>
              <a:t>学生罢课半月，政府不惟不理，且对待日益严厉。乃商界罢市不及一日，而北京被逮之学生获释，工界罢工不及五日，而曹、章、陆去”。</a:t>
            </a:r>
            <a:endParaRPr dirty="0">
              <a:latin typeface="黑体" panose="02010609060101010101" pitchFamily="49" charset="-122"/>
              <a:ea typeface="黑体" panose="02010609060101010101" pitchFamily="49" charset="-122"/>
              <a:cs typeface="楷体" panose="02010609060101010101" charset="-122"/>
            </a:endParaRPr>
          </a:p>
          <a:p>
            <a:pPr algn="r">
              <a:lnSpc>
                <a:spcPct val="150000"/>
              </a:lnSpc>
            </a:pPr>
            <a:r>
              <a:rPr dirty="0">
                <a:latin typeface="黑体" panose="02010609060101010101" pitchFamily="49" charset="-122"/>
                <a:ea typeface="黑体" panose="02010609060101010101" pitchFamily="49" charset="-122"/>
                <a:cs typeface="楷体" panose="02010609060101010101" charset="-122"/>
              </a:rPr>
              <a:t>——1919年6月22日《上海学联告同胞书》</a:t>
            </a:r>
            <a:endParaRPr dirty="0">
              <a:latin typeface="黑体" panose="02010609060101010101" pitchFamily="49" charset="-122"/>
              <a:ea typeface="黑体" panose="02010609060101010101" pitchFamily="49" charset="-122"/>
              <a:cs typeface="楷体" panose="02010609060101010101" charset="-122"/>
            </a:endParaRPr>
          </a:p>
        </p:txBody>
      </p:sp>
      <p:sp>
        <p:nvSpPr>
          <p:cNvPr id="3" name="WordArt 19"/>
          <p:cNvSpPr>
            <a:spLocks noTextEdit="1"/>
          </p:cNvSpPr>
          <p:nvPr>
            <p:custDataLst>
              <p:tags r:id="rId11"/>
            </p:custDataLst>
          </p:nvPr>
        </p:nvSpPr>
        <p:spPr>
          <a:xfrm>
            <a:off x="6420485" y="3676650"/>
            <a:ext cx="4176713" cy="1425575"/>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600" dirty="0">
                <a:gradFill rotWithShape="1">
                  <a:gsLst>
                    <a:gs pos="0">
                      <a:srgbClr val="FFE701"/>
                    </a:gs>
                    <a:gs pos="100000">
                      <a:srgbClr val="FE3E02"/>
                    </a:gs>
                  </a:gsLst>
                  <a:lin ang="5400000" scaled="1"/>
                </a:gradFill>
                <a:latin typeface="黑体" panose="02010609060101010101" pitchFamily="49" charset="-122"/>
                <a:ea typeface="黑体" panose="02010609060101010101" pitchFamily="49" charset="-122"/>
              </a:rPr>
              <a:t>新生力量的崛起</a:t>
            </a:r>
            <a:endParaRPr lang="zh-CN" altLang="en-US" sz="3600" dirty="0">
              <a:gradFill rotWithShape="1">
                <a:gsLst>
                  <a:gs pos="0">
                    <a:srgbClr val="FFE701"/>
                  </a:gs>
                  <a:gs pos="100000">
                    <a:srgbClr val="FE3E02"/>
                  </a:gs>
                </a:gsLst>
                <a:lin ang="5400000" scaled="1"/>
              </a:gradFill>
              <a:latin typeface="黑体" panose="02010609060101010101" pitchFamily="49" charset="-122"/>
              <a:ea typeface="黑体" panose="02010609060101010101" pitchFamily="49" charset="-122"/>
            </a:endParaRPr>
          </a:p>
        </p:txBody>
      </p:sp>
      <p:sp>
        <p:nvSpPr>
          <p:cNvPr id="4" name="文本框 3"/>
          <p:cNvSpPr txBox="1"/>
          <p:nvPr/>
        </p:nvSpPr>
        <p:spPr>
          <a:xfrm>
            <a:off x="6238240" y="5440680"/>
            <a:ext cx="5516880" cy="398780"/>
          </a:xfrm>
          <a:prstGeom prst="rect">
            <a:avLst/>
          </a:prstGeom>
          <a:solidFill>
            <a:schemeClr val="accent3">
              <a:lumMod val="50000"/>
            </a:schemeClr>
          </a:solidFill>
        </p:spPr>
        <p:txBody>
          <a:bodyPr wrap="none" rtlCol="0" anchor="t">
            <a:spAutoFit/>
          </a:bodyPr>
          <a:lstStyle/>
          <a:p>
            <a:r>
              <a:rPr lang="zh-CN" altLang="en-US" sz="2000" dirty="0">
                <a:solidFill>
                  <a:schemeClr val="bg1"/>
                </a:solidFill>
                <a:latin typeface="黑体" panose="02010609060101010101" pitchFamily="49" charset="-122"/>
                <a:ea typeface="黑体" panose="02010609060101010101" pitchFamily="49" charset="-122"/>
                <a:sym typeface="+mn-ea"/>
              </a:rPr>
              <a:t>工人阶级作为一支独立的力量</a:t>
            </a:r>
            <a:r>
              <a:rPr lang="zh-CN" altLang="en-US" sz="2000" dirty="0">
                <a:solidFill>
                  <a:srgbClr val="FFFF00"/>
                </a:solidFill>
                <a:latin typeface="黑体" panose="02010609060101010101" pitchFamily="49" charset="-122"/>
                <a:ea typeface="黑体" panose="02010609060101010101" pitchFamily="49" charset="-122"/>
                <a:sym typeface="+mn-ea"/>
              </a:rPr>
              <a:t>开始</a:t>
            </a:r>
            <a:r>
              <a:rPr lang="zh-CN" altLang="en-US" sz="2000" dirty="0">
                <a:solidFill>
                  <a:schemeClr val="bg1"/>
                </a:solidFill>
                <a:latin typeface="黑体" panose="02010609060101010101" pitchFamily="49" charset="-122"/>
                <a:ea typeface="黑体" panose="02010609060101010101" pitchFamily="49" charset="-122"/>
                <a:sym typeface="+mn-ea"/>
              </a:rPr>
              <a:t>登上政治舞台</a:t>
            </a:r>
            <a:endParaRPr lang="zh-CN" altLang="en-US" sz="2000" dirty="0">
              <a:solidFill>
                <a:schemeClr val="bg1"/>
              </a:solidFill>
              <a:latin typeface="黑体" panose="02010609060101010101" pitchFamily="49" charset="-122"/>
              <a:ea typeface="黑体" panose="02010609060101010101" pitchFamily="49" charset="-122"/>
              <a:sym typeface="+mn-ea"/>
            </a:endParaRPr>
          </a:p>
        </p:txBody>
      </p:sp>
      <p:sp>
        <p:nvSpPr>
          <p:cNvPr id="16" name="文本框 24"/>
          <p:cNvSpPr txBox="1"/>
          <p:nvPr/>
        </p:nvSpPr>
        <p:spPr>
          <a:xfrm>
            <a:off x="4377923" y="152994"/>
            <a:ext cx="4195625" cy="584775"/>
          </a:xfrm>
          <a:prstGeom prst="rect">
            <a:avLst/>
          </a:prstGeom>
          <a:noFill/>
        </p:spPr>
        <p:txBody>
          <a:bodyPr wrap="square" rtlCol="0">
            <a:spAutoFit/>
            <a:scene3d>
              <a:camera prst="orthographicFront"/>
              <a:lightRig rig="threePt" dir="t"/>
            </a:scene3d>
          </a:bodyPr>
          <a:lstStyle/>
          <a:p>
            <a:r>
              <a:rPr lang="zh-CN" altLang="en-US" sz="3200"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二、五四运动</a:t>
            </a:r>
            <a:r>
              <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的过程</a:t>
            </a:r>
            <a:endParaRPr lang="zh-CN" altLang="en-US" sz="3200"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6654"/>
                                        </p:tgtEl>
                                        <p:attrNameLst>
                                          <p:attrName>style.visibility</p:attrName>
                                        </p:attrNameLst>
                                      </p:cBhvr>
                                      <p:to>
                                        <p:strVal val="visible"/>
                                      </p:to>
                                    </p:set>
                                    <p:anim calcmode="lin" valueType="num">
                                      <p:cBhvr additive="base">
                                        <p:cTn id="18" dur="500" fill="hold"/>
                                        <p:tgtEl>
                                          <p:spTgt spid="26654"/>
                                        </p:tgtEl>
                                        <p:attrNameLst>
                                          <p:attrName>ppt_x</p:attrName>
                                        </p:attrNameLst>
                                      </p:cBhvr>
                                      <p:tavLst>
                                        <p:tav tm="0">
                                          <p:val>
                                            <p:strVal val="#ppt_x"/>
                                          </p:val>
                                        </p:tav>
                                        <p:tav tm="100000">
                                          <p:val>
                                            <p:strVal val="#ppt_x"/>
                                          </p:val>
                                        </p:tav>
                                      </p:tavLst>
                                    </p:anim>
                                    <p:anim calcmode="lin" valueType="num">
                                      <p:cBhvr additive="base">
                                        <p:cTn id="19" dur="500" fill="hold"/>
                                        <p:tgtEl>
                                          <p:spTgt spid="2665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36218"/>
                                        </p:tgtEl>
                                        <p:attrNameLst>
                                          <p:attrName>style.visibility</p:attrName>
                                        </p:attrNameLst>
                                      </p:cBhvr>
                                      <p:to>
                                        <p:strVal val="visible"/>
                                      </p:to>
                                    </p:set>
                                    <p:anim calcmode="lin" valueType="num">
                                      <p:cBhvr additive="base">
                                        <p:cTn id="24" dur="500" fill="hold"/>
                                        <p:tgtEl>
                                          <p:spTgt spid="136218"/>
                                        </p:tgtEl>
                                        <p:attrNameLst>
                                          <p:attrName>ppt_x</p:attrName>
                                        </p:attrNameLst>
                                      </p:cBhvr>
                                      <p:tavLst>
                                        <p:tav tm="0">
                                          <p:val>
                                            <p:strVal val="#ppt_x"/>
                                          </p:val>
                                        </p:tav>
                                        <p:tav tm="100000">
                                          <p:val>
                                            <p:strVal val="#ppt_x"/>
                                          </p:val>
                                        </p:tav>
                                      </p:tavLst>
                                    </p:anim>
                                    <p:anim calcmode="lin" valueType="num">
                                      <p:cBhvr additive="base">
                                        <p:cTn id="25" dur="500" fill="hold"/>
                                        <p:tgtEl>
                                          <p:spTgt spid="13621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blinds(horizontal)">
                                      <p:cBhvr>
                                        <p:cTn id="38" dur="500"/>
                                        <p:tgtEl>
                                          <p:spTgt spid="27"/>
                                        </p:tgtEl>
                                      </p:cBhvr>
                                    </p:animEffect>
                                  </p:childTnLst>
                                </p:cTn>
                              </p:par>
                              <p:par>
                                <p:cTn id="39" presetID="3" presetClass="entr" presetSubtype="10" fill="hold" grpId="1"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linds(horizontal)">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blinds(horizontal)">
                                      <p:cBhvr>
                                        <p:cTn id="50" dur="500"/>
                                        <p:tgtEl>
                                          <p:spTgt spid="3"/>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1" grpId="0" bldLvl="0" animBg="1"/>
      <p:bldP spid="12" grpId="0" bldLvl="0" animBg="1"/>
      <p:bldP spid="15" grpId="0" bldLvl="0" animBg="1"/>
      <p:bldP spid="26654" grpId="0" bldLvl="0" animBg="1"/>
      <p:bldP spid="136218" grpId="0" bldLvl="0" animBg="1"/>
      <p:bldP spid="26" grpId="1" bldLvl="0" animBg="1"/>
      <p:bldP spid="27" grpId="0" bldLvl="0" animBg="1"/>
      <p:bldP spid="2" grpId="0" bldLvl="0" animBg="1"/>
      <p:bldP spid="3" grpId="0"/>
      <p:bldP spid="4" grpId="0" bldLvl="0" animBg="1"/>
      <p:bldP spid="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19735" y="1017905"/>
            <a:ext cx="733298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华文新魏" panose="02010800040101010101" pitchFamily="2" charset="-122"/>
                <a:sym typeface="+mn-ea"/>
              </a:rPr>
              <a:t>【合作探究】如何理解“初步胜利”的含义？</a:t>
            </a:r>
            <a:endParaRPr lang="zh-CN" altLang="en-US" sz="2800" dirty="0">
              <a:latin typeface="黑体" panose="02010609060101010101" pitchFamily="49" charset="-122"/>
              <a:ea typeface="黑体" panose="02010609060101010101" pitchFamily="49" charset="-122"/>
              <a:cs typeface="华文新魏" panose="02010800040101010101" pitchFamily="2" charset="-122"/>
            </a:endParaRPr>
          </a:p>
        </p:txBody>
      </p:sp>
      <p:sp>
        <p:nvSpPr>
          <p:cNvPr id="78879" name="文本框 78878"/>
          <p:cNvSpPr txBox="1"/>
          <p:nvPr>
            <p:custDataLst>
              <p:tags r:id="rId1"/>
            </p:custDataLst>
          </p:nvPr>
        </p:nvSpPr>
        <p:spPr>
          <a:xfrm>
            <a:off x="3345180" y="1536144"/>
            <a:ext cx="3311525" cy="521970"/>
          </a:xfrm>
          <a:prstGeom prst="rect">
            <a:avLst/>
          </a:prstGeom>
          <a:noFill/>
          <a:ln w="9525">
            <a:noFill/>
          </a:ln>
        </p:spPr>
        <p:txBody>
          <a:bodyPr>
            <a:spAutoFit/>
          </a:bodyPr>
          <a:lstStyle/>
          <a:p>
            <a:pPr>
              <a:spcBef>
                <a:spcPct val="50000"/>
              </a:spcBef>
              <a:buFont typeface="Arial" panose="020B0604020202020204" pitchFamily="34" charset="0"/>
            </a:pPr>
            <a:r>
              <a:rPr lang="zh-CN" altLang="en-US" sz="2800" b="1" dirty="0">
                <a:solidFill>
                  <a:srgbClr val="FF3300"/>
                </a:solidFill>
                <a:latin typeface="黑体" panose="02010609060101010101" pitchFamily="49" charset="-122"/>
                <a:ea typeface="黑体" panose="02010609060101010101" pitchFamily="49" charset="-122"/>
              </a:rPr>
              <a:t>释放、罢免、拒签</a:t>
            </a:r>
            <a:endParaRPr lang="zh-CN" altLang="en-US" sz="2800" b="1" dirty="0">
              <a:solidFill>
                <a:srgbClr val="FF3300"/>
              </a:solidFill>
              <a:latin typeface="黑体" panose="02010609060101010101" pitchFamily="49" charset="-122"/>
              <a:ea typeface="黑体" panose="02010609060101010101" pitchFamily="49" charset="-122"/>
            </a:endParaRPr>
          </a:p>
        </p:txBody>
      </p:sp>
      <p:grpSp>
        <p:nvGrpSpPr>
          <p:cNvPr id="9" name="组合 8"/>
          <p:cNvGrpSpPr/>
          <p:nvPr/>
        </p:nvGrpSpPr>
        <p:grpSpPr>
          <a:xfrm>
            <a:off x="7205578" y="1539875"/>
            <a:ext cx="1289281" cy="2152585"/>
            <a:chOff x="11191" y="1603"/>
            <a:chExt cx="2241" cy="3777"/>
          </a:xfrm>
        </p:grpSpPr>
        <p:pic>
          <p:nvPicPr>
            <p:cNvPr id="60456" name="Picture 40"/>
            <p:cNvPicPr>
              <a:picLocks noChangeAspect="1" noChangeArrowheads="1"/>
            </p:cNvPicPr>
            <p:nvPr>
              <p:custDataLst>
                <p:tags r:id="rId2"/>
              </p:custDataLst>
            </p:nvPr>
          </p:nvPicPr>
          <p:blipFill>
            <a:blip r:embed="rId3"/>
            <a:stretch>
              <a:fillRect/>
            </a:stretch>
          </p:blipFill>
          <p:spPr bwMode="auto">
            <a:xfrm>
              <a:off x="11344" y="1603"/>
              <a:ext cx="1936" cy="2625"/>
            </a:xfrm>
            <a:prstGeom prst="rect">
              <a:avLst/>
            </a:prstGeom>
            <a:noFill/>
            <a:ln w="57150">
              <a:solidFill>
                <a:schemeClr val="bg1"/>
              </a:solidFill>
            </a:ln>
            <a:effectLst>
              <a:outerShdw blurRad="127000" dist="38100" dir="2700000" algn="tl" rotWithShape="0">
                <a:prstClr val="black">
                  <a:alpha val="40000"/>
                </a:prstClr>
              </a:outerShdw>
            </a:effectLst>
          </p:spPr>
        </p:pic>
        <p:sp>
          <p:nvSpPr>
            <p:cNvPr id="6" name="矩形 5"/>
            <p:cNvSpPr/>
            <p:nvPr>
              <p:custDataLst>
                <p:tags r:id="rId4"/>
              </p:custDataLst>
            </p:nvPr>
          </p:nvSpPr>
          <p:spPr>
            <a:xfrm>
              <a:off x="11191" y="3851"/>
              <a:ext cx="2241" cy="1529"/>
            </a:xfrm>
            <a:prstGeom prst="rect">
              <a:avLst/>
            </a:prstGeom>
            <a:solidFill>
              <a:srgbClr val="D6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r>
                <a:rPr kumimoji="1" lang="zh-CN" altLang="en-US" sz="1400" b="1" dirty="0">
                  <a:latin typeface="黑体" panose="02010609060101010101" pitchFamily="49" charset="-122"/>
                  <a:ea typeface="黑体" panose="02010609060101010101" pitchFamily="49" charset="-122"/>
                  <a:sym typeface="+mn-ea"/>
                </a:rPr>
                <a:t>曹汝霖：时任交通总长，</a:t>
              </a:r>
              <a:endParaRPr kumimoji="1" lang="zh-CN" altLang="en-US" sz="1400" b="1" dirty="0">
                <a:latin typeface="黑体" panose="02010609060101010101" pitchFamily="49" charset="-122"/>
                <a:ea typeface="黑体" panose="02010609060101010101" pitchFamily="49" charset="-122"/>
                <a:sym typeface="+mn-ea"/>
              </a:endParaRPr>
            </a:p>
            <a:p>
              <a:pPr algn="ctr" fontAlgn="auto">
                <a:lnSpc>
                  <a:spcPct val="100000"/>
                </a:lnSpc>
              </a:pPr>
              <a:r>
                <a:rPr kumimoji="1" lang="zh-CN" altLang="en-US" sz="1400" b="1" dirty="0">
                  <a:latin typeface="黑体" panose="02010609060101010101" pitchFamily="49" charset="-122"/>
                  <a:ea typeface="黑体" panose="02010609060101010101" pitchFamily="49" charset="-122"/>
                  <a:sym typeface="+mn-ea"/>
                </a:rPr>
                <a:t>订二十一条时任外交次长</a:t>
              </a:r>
              <a:endParaRPr kumimoji="1" lang="zh-CN" altLang="en-US" sz="1400" b="1" dirty="0">
                <a:latin typeface="黑体" panose="02010609060101010101" pitchFamily="49" charset="-122"/>
                <a:ea typeface="黑体" panose="02010609060101010101" pitchFamily="49" charset="-122"/>
                <a:sym typeface="+mn-ea"/>
              </a:endParaRPr>
            </a:p>
          </p:txBody>
        </p:sp>
      </p:grpSp>
      <p:grpSp>
        <p:nvGrpSpPr>
          <p:cNvPr id="10" name="组合 9"/>
          <p:cNvGrpSpPr/>
          <p:nvPr/>
        </p:nvGrpSpPr>
        <p:grpSpPr>
          <a:xfrm>
            <a:off x="8545830" y="1742440"/>
            <a:ext cx="1440180" cy="2393315"/>
            <a:chOff x="13244" y="2040"/>
            <a:chExt cx="2268" cy="3769"/>
          </a:xfrm>
        </p:grpSpPr>
        <p:pic>
          <p:nvPicPr>
            <p:cNvPr id="60457" name="Picture 41"/>
            <p:cNvPicPr>
              <a:picLocks noChangeAspect="1" noChangeArrowheads="1"/>
            </p:cNvPicPr>
            <p:nvPr>
              <p:custDataLst>
                <p:tags r:id="rId5"/>
              </p:custDataLst>
            </p:nvPr>
          </p:nvPicPr>
          <p:blipFill>
            <a:blip r:embed="rId6"/>
            <a:stretch>
              <a:fillRect/>
            </a:stretch>
          </p:blipFill>
          <p:spPr bwMode="auto">
            <a:xfrm>
              <a:off x="13314" y="2040"/>
              <a:ext cx="2090" cy="2286"/>
            </a:xfrm>
            <a:prstGeom prst="rect">
              <a:avLst/>
            </a:prstGeom>
            <a:noFill/>
            <a:ln w="57150">
              <a:solidFill>
                <a:schemeClr val="bg1"/>
              </a:solidFill>
            </a:ln>
            <a:effectLst>
              <a:outerShdw blurRad="127000" dist="38100" dir="2700000" algn="tl" rotWithShape="0">
                <a:prstClr val="black">
                  <a:alpha val="40000"/>
                </a:prstClr>
              </a:outerShdw>
            </a:effectLst>
          </p:spPr>
        </p:pic>
        <p:sp>
          <p:nvSpPr>
            <p:cNvPr id="7" name="矩形 6"/>
            <p:cNvSpPr/>
            <p:nvPr>
              <p:custDataLst>
                <p:tags r:id="rId7"/>
              </p:custDataLst>
            </p:nvPr>
          </p:nvSpPr>
          <p:spPr>
            <a:xfrm>
              <a:off x="13244" y="4280"/>
              <a:ext cx="2268" cy="1529"/>
            </a:xfrm>
            <a:prstGeom prst="rect">
              <a:avLst/>
            </a:prstGeom>
            <a:solidFill>
              <a:srgbClr val="D6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r>
                <a:rPr kumimoji="1" lang="zh-CN" altLang="en-US" sz="1400" b="1">
                  <a:latin typeface="黑体" panose="02010609060101010101" pitchFamily="49" charset="-122"/>
                  <a:ea typeface="黑体" panose="02010609060101010101" pitchFamily="49" charset="-122"/>
                  <a:sym typeface="+mn-ea"/>
                </a:rPr>
                <a:t>陆宗舆：币制局总裁，订二十一条时任驻日公使</a:t>
              </a:r>
              <a:endParaRPr kumimoji="1" lang="zh-CN" altLang="en-US" sz="1400" b="1">
                <a:latin typeface="黑体" panose="02010609060101010101" pitchFamily="49" charset="-122"/>
                <a:ea typeface="黑体" panose="02010609060101010101" pitchFamily="49" charset="-122"/>
                <a:sym typeface="+mn-ea"/>
              </a:endParaRPr>
            </a:p>
          </p:txBody>
        </p:sp>
      </p:grpSp>
      <p:grpSp>
        <p:nvGrpSpPr>
          <p:cNvPr id="11" name="组合 10"/>
          <p:cNvGrpSpPr/>
          <p:nvPr/>
        </p:nvGrpSpPr>
        <p:grpSpPr>
          <a:xfrm>
            <a:off x="10063480" y="2057400"/>
            <a:ext cx="1176020" cy="1945640"/>
            <a:chOff x="15175" y="3465"/>
            <a:chExt cx="1852" cy="3064"/>
          </a:xfrm>
        </p:grpSpPr>
        <p:pic>
          <p:nvPicPr>
            <p:cNvPr id="60458" name="Picture 42"/>
            <p:cNvPicPr>
              <a:picLocks noChangeAspect="1" noChangeArrowheads="1"/>
            </p:cNvPicPr>
            <p:nvPr>
              <p:custDataLst>
                <p:tags r:id="rId8"/>
              </p:custDataLst>
            </p:nvPr>
          </p:nvPicPr>
          <p:blipFill>
            <a:blip r:embed="rId9"/>
            <a:stretch>
              <a:fillRect/>
            </a:stretch>
          </p:blipFill>
          <p:spPr bwMode="auto">
            <a:xfrm>
              <a:off x="15268" y="3465"/>
              <a:ext cx="1663" cy="2496"/>
            </a:xfrm>
            <a:prstGeom prst="rect">
              <a:avLst/>
            </a:prstGeom>
            <a:noFill/>
            <a:ln w="57150">
              <a:solidFill>
                <a:schemeClr val="bg1"/>
              </a:solidFill>
            </a:ln>
            <a:effectLst>
              <a:outerShdw blurRad="127000" dist="38100" dir="2700000" algn="tl" rotWithShape="0">
                <a:prstClr val="black">
                  <a:alpha val="40000"/>
                </a:prstClr>
              </a:outerShdw>
            </a:effectLst>
          </p:spPr>
        </p:pic>
        <p:sp>
          <p:nvSpPr>
            <p:cNvPr id="8" name="矩形 7"/>
            <p:cNvSpPr/>
            <p:nvPr>
              <p:custDataLst>
                <p:tags r:id="rId10"/>
              </p:custDataLst>
            </p:nvPr>
          </p:nvSpPr>
          <p:spPr>
            <a:xfrm>
              <a:off x="15175" y="5403"/>
              <a:ext cx="1853" cy="1126"/>
            </a:xfrm>
            <a:prstGeom prst="rect">
              <a:avLst/>
            </a:prstGeom>
            <a:solidFill>
              <a:srgbClr val="D6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pPr>
              <a:r>
                <a:rPr kumimoji="1" lang="zh-CN" altLang="en-US" sz="1400" b="1">
                  <a:latin typeface="黑体" panose="02010609060101010101" pitchFamily="49" charset="-122"/>
                  <a:ea typeface="黑体" panose="02010609060101010101" pitchFamily="49" charset="-122"/>
                  <a:sym typeface="+mn-ea"/>
                </a:rPr>
                <a:t>章宗祥：驻日公使</a:t>
              </a:r>
              <a:endParaRPr kumimoji="1" lang="zh-CN" altLang="en-US" sz="1400" b="1">
                <a:latin typeface="黑体" panose="02010609060101010101" pitchFamily="49" charset="-122"/>
                <a:ea typeface="黑体" panose="02010609060101010101" pitchFamily="49" charset="-122"/>
                <a:sym typeface="+mn-ea"/>
              </a:endParaRPr>
            </a:p>
          </p:txBody>
        </p:sp>
      </p:grpSp>
      <p:sp>
        <p:nvSpPr>
          <p:cNvPr id="26654" name="AutoShape 13"/>
          <p:cNvSpPr/>
          <p:nvPr>
            <p:custDataLst>
              <p:tags r:id="rId11"/>
            </p:custDataLst>
          </p:nvPr>
        </p:nvSpPr>
        <p:spPr>
          <a:xfrm>
            <a:off x="1330960" y="2102938"/>
            <a:ext cx="5325745" cy="1686288"/>
          </a:xfrm>
          <a:prstGeom prst="roundRect">
            <a:avLst>
              <a:gd name="adj" fmla="val 11921"/>
            </a:avLst>
          </a:prstGeom>
          <a:solidFill>
            <a:schemeClr val="accent6">
              <a:lumMod val="50000"/>
            </a:schemeClr>
          </a:solidFill>
          <a:ln w="25400" cap="flat" cmpd="sng">
            <a:solidFill>
              <a:srgbClr val="FEFEFE"/>
            </a:solidFill>
            <a:prstDash val="solid"/>
            <a:round/>
            <a:headEnd type="none" w="med" len="med"/>
            <a:tailEnd type="none" w="med" len="med"/>
          </a:ln>
          <a:effectLst>
            <a:outerShdw dist="53882" dir="2699999" algn="ctr" rotWithShape="0">
              <a:srgbClr val="000000">
                <a:alpha val="50000"/>
              </a:srgbClr>
            </a:outerShdw>
          </a:effectLst>
        </p:spPr>
        <p:txBody>
          <a:bodyPr wrap="square" anchor="ctr">
            <a:spAutoFit/>
          </a:bodyPr>
          <a:lstStyle/>
          <a:p>
            <a:r>
              <a:rPr lang="zh-CN" altLang="en-US" sz="2400" dirty="0">
                <a:solidFill>
                  <a:schemeClr val="bg1"/>
                </a:solidFill>
                <a:latin typeface="Times New Roman" panose="02020603050405020304" pitchFamily="18" charset="0"/>
                <a:ea typeface="黑体" panose="02010609060101010101" pitchFamily="49" charset="-122"/>
              </a:rPr>
              <a:t>初步：</a:t>
            </a:r>
            <a:endParaRPr lang="zh-CN" altLang="en-US" sz="2400" dirty="0">
              <a:solidFill>
                <a:schemeClr val="bg1"/>
              </a:solidFill>
              <a:latin typeface="Times New Roman" panose="02020603050405020304" pitchFamily="18" charset="0"/>
              <a:ea typeface="黑体" panose="02010609060101010101" pitchFamily="49" charset="-122"/>
            </a:endParaRPr>
          </a:p>
          <a:p>
            <a:r>
              <a:rPr lang="zh-CN" altLang="en-US" sz="2400" dirty="0">
                <a:solidFill>
                  <a:schemeClr val="bg1"/>
                </a:solidFill>
                <a:latin typeface="Times New Roman" panose="02020603050405020304" pitchFamily="18" charset="0"/>
                <a:ea typeface="黑体" panose="02010609060101010101" pitchFamily="49" charset="-122"/>
              </a:rPr>
              <a:t>对内：没有推翻北洋军阀的统治；没有改变中国社会性质。</a:t>
            </a:r>
            <a:endParaRPr lang="zh-CN" altLang="en-US" sz="2400" dirty="0">
              <a:solidFill>
                <a:schemeClr val="bg1"/>
              </a:solidFill>
              <a:latin typeface="Times New Roman" panose="02020603050405020304" pitchFamily="18" charset="0"/>
              <a:ea typeface="黑体" panose="02010609060101010101" pitchFamily="49" charset="-122"/>
            </a:endParaRPr>
          </a:p>
          <a:p>
            <a:r>
              <a:rPr lang="zh-CN" altLang="en-US" sz="2400" dirty="0" smtClean="0">
                <a:solidFill>
                  <a:schemeClr val="bg1"/>
                </a:solidFill>
                <a:latin typeface="Times New Roman" panose="02020603050405020304" pitchFamily="18" charset="0"/>
                <a:ea typeface="黑体" panose="02010609060101010101" pitchFamily="49" charset="-122"/>
              </a:rPr>
              <a:t>对外</a:t>
            </a:r>
            <a:r>
              <a:rPr lang="zh-CN" altLang="en-US" sz="2400" dirty="0">
                <a:solidFill>
                  <a:schemeClr val="bg1"/>
                </a:solidFill>
                <a:latin typeface="Times New Roman" panose="02020603050405020304" pitchFamily="18" charset="0"/>
                <a:ea typeface="黑体" panose="02010609060101010101" pitchFamily="49" charset="-122"/>
              </a:rPr>
              <a:t>：没有赶走帝国主义</a:t>
            </a:r>
            <a:endParaRPr lang="zh-CN" altLang="en-US" sz="2400" dirty="0">
              <a:solidFill>
                <a:schemeClr val="bg1"/>
              </a:solidFill>
              <a:latin typeface="Times New Roman" panose="02020603050405020304" pitchFamily="18" charset="0"/>
              <a:ea typeface="黑体" panose="02010609060101010101" pitchFamily="49" charset="-122"/>
            </a:endParaRPr>
          </a:p>
        </p:txBody>
      </p:sp>
      <p:sp>
        <p:nvSpPr>
          <p:cNvPr id="12" name="文本框 11"/>
          <p:cNvSpPr txBox="1"/>
          <p:nvPr>
            <p:custDataLst>
              <p:tags r:id="rId12"/>
            </p:custDataLst>
          </p:nvPr>
        </p:nvSpPr>
        <p:spPr>
          <a:xfrm>
            <a:off x="2539365" y="4008056"/>
            <a:ext cx="8790940" cy="2306955"/>
          </a:xfrm>
          <a:prstGeom prst="rect">
            <a:avLst/>
          </a:prstGeom>
          <a:solidFill>
            <a:schemeClr val="accent6">
              <a:lumMod val="20000"/>
              <a:lumOff val="80000"/>
            </a:schemeClr>
          </a:solidFill>
        </p:spPr>
        <p:txBody>
          <a:bodyPr wrap="square" rtlCol="0" anchor="t">
            <a:spAutoFit/>
          </a:bodyPr>
          <a:lstStyle/>
          <a:p>
            <a:pPr algn="just"/>
            <a:r>
              <a:rPr lang="en-US" altLang="zh-CN" sz="2400" b="1" dirty="0">
                <a:latin typeface="黑体" panose="02010609060101010101" pitchFamily="49" charset="-122"/>
                <a:ea typeface="黑体" panose="02010609060101010101" pitchFamily="49" charset="-122"/>
                <a:cs typeface="黑体" panose="02010609060101010101" pitchFamily="49" charset="-122"/>
              </a:rPr>
              <a:t>  </a:t>
            </a:r>
            <a:r>
              <a:rPr lang="en-US" altLang="zh-CN" sz="2000" b="1" dirty="0">
                <a:latin typeface="楷体" panose="02010609060101010101" charset="-122"/>
                <a:ea typeface="楷体" panose="02010609060101010101" charset="-122"/>
                <a:cs typeface="楷体" panose="02010609060101010101" charset="-122"/>
              </a:rPr>
              <a:t> </a:t>
            </a:r>
            <a:r>
              <a:rPr lang="en-US" altLang="zh-CN" sz="2000" b="1" dirty="0" smtClean="0">
                <a:latin typeface="楷体" panose="02010609060101010101" charset="-122"/>
                <a:ea typeface="楷体" panose="02010609060101010101" charset="-122"/>
                <a:cs typeface="楷体" panose="02010609060101010101" charset="-122"/>
              </a:rPr>
              <a:t> </a:t>
            </a:r>
            <a:r>
              <a:rPr lang="zh-CN" altLang="en-US" sz="2000" b="1" dirty="0" smtClean="0">
                <a:latin typeface="楷体" panose="02010609060101010101" charset="-122"/>
                <a:ea typeface="楷体" panose="02010609060101010101" charset="-122"/>
                <a:cs typeface="楷体" panose="02010609060101010101" charset="-122"/>
              </a:rPr>
              <a:t>虽</a:t>
            </a:r>
            <a:r>
              <a:rPr lang="en-US" altLang="zh-CN" sz="2000" b="1" dirty="0" err="1">
                <a:latin typeface="楷体" panose="02010609060101010101" charset="-122"/>
                <a:ea typeface="楷体" panose="02010609060101010101" charset="-122"/>
                <a:cs typeface="楷体" panose="02010609060101010101" charset="-122"/>
              </a:rPr>
              <a:t>五四运动轰轰烈烈</a:t>
            </a:r>
            <a:r>
              <a:rPr lang="en-US" altLang="zh-CN" sz="2000" b="1" dirty="0">
                <a:latin typeface="楷体" panose="02010609060101010101" charset="-122"/>
                <a:ea typeface="楷体" panose="02010609060101010101" charset="-122"/>
                <a:cs typeface="楷体" panose="02010609060101010101" charset="-122"/>
              </a:rPr>
              <a:t>，</a:t>
            </a:r>
            <a:r>
              <a:rPr lang="zh-CN" altLang="en-US" sz="2000" b="1" dirty="0">
                <a:latin typeface="楷体" panose="02010609060101010101" charset="-122"/>
                <a:ea typeface="楷体" panose="02010609060101010101" charset="-122"/>
                <a:cs typeface="楷体" panose="02010609060101010101" charset="-122"/>
              </a:rPr>
              <a:t>但</a:t>
            </a:r>
            <a:r>
              <a:rPr lang="en-US" altLang="zh-CN" sz="2000" b="1" dirty="0" err="1">
                <a:latin typeface="楷体" panose="02010609060101010101" charset="-122"/>
                <a:ea typeface="楷体" panose="02010609060101010101" charset="-122"/>
                <a:cs typeface="楷体" panose="02010609060101010101" charset="-122"/>
              </a:rPr>
              <a:t>无法改变日本</a:t>
            </a:r>
            <a:r>
              <a:rPr lang="zh-CN" altLang="en-US" sz="2000" b="1" dirty="0">
                <a:latin typeface="楷体" panose="02010609060101010101" charset="-122"/>
                <a:ea typeface="楷体" panose="02010609060101010101" charset="-122"/>
                <a:cs typeface="楷体" panose="02010609060101010101" charset="-122"/>
              </a:rPr>
              <a:t>取代德国霸占山东及青岛主权的事实。巴黎和会后紧跟着在1921-1922召开了华盛顿会议，在美英斡旋下，中日两国于1922年2月4日在会外签订了</a:t>
            </a:r>
            <a:r>
              <a:rPr lang="zh-CN" altLang="en-US" sz="2000" b="1" dirty="0">
                <a:solidFill>
                  <a:srgbClr val="1D41D5"/>
                </a:solidFill>
                <a:latin typeface="楷体" panose="02010609060101010101" charset="-122"/>
                <a:ea typeface="楷体" panose="02010609060101010101" charset="-122"/>
                <a:cs typeface="楷体" panose="02010609060101010101" charset="-122"/>
              </a:rPr>
              <a:t>《解决山东悬案的条约》</a:t>
            </a:r>
            <a:r>
              <a:rPr lang="zh-CN" altLang="en-US" sz="2000" b="1" dirty="0">
                <a:latin typeface="楷体" panose="02010609060101010101" charset="-122"/>
                <a:ea typeface="楷体" panose="02010609060101010101" charset="-122"/>
                <a:cs typeface="楷体" panose="02010609060101010101" charset="-122"/>
              </a:rPr>
              <a:t>及其附约。规定：</a:t>
            </a:r>
            <a:r>
              <a:rPr lang="zh-CN" altLang="en-US" sz="2000" b="1" dirty="0">
                <a:solidFill>
                  <a:srgbClr val="FF0000"/>
                </a:solidFill>
                <a:latin typeface="楷体" panose="02010609060101010101" charset="-122"/>
                <a:ea typeface="楷体" panose="02010609060101010101" charset="-122"/>
                <a:cs typeface="楷体" panose="02010609060101010101" charset="-122"/>
              </a:rPr>
              <a:t>恢复中国对山东的主权</a:t>
            </a:r>
            <a:r>
              <a:rPr lang="zh-CN" altLang="en-US" sz="2000" b="1" dirty="0">
                <a:latin typeface="楷体" panose="02010609060101010101" charset="-122"/>
                <a:ea typeface="楷体" panose="02010609060101010101" charset="-122"/>
                <a:cs typeface="楷体" panose="02010609060101010101" charset="-122"/>
              </a:rPr>
              <a:t>，日本将胶州湾德国旧租借地交还中国，</a:t>
            </a:r>
            <a:r>
              <a:rPr lang="zh-CN" altLang="en-US" sz="2000" b="1" dirty="0">
                <a:solidFill>
                  <a:srgbClr val="FF0000"/>
                </a:solidFill>
                <a:latin typeface="楷体" panose="02010609060101010101" charset="-122"/>
                <a:ea typeface="楷体" panose="02010609060101010101" charset="-122"/>
                <a:cs typeface="楷体" panose="02010609060101010101" charset="-122"/>
              </a:rPr>
              <a:t>中国将其全部开为商埠</a:t>
            </a:r>
            <a:r>
              <a:rPr lang="zh-CN" altLang="en-US" sz="2000" b="1" dirty="0">
                <a:latin typeface="楷体" panose="02010609060101010101" charset="-122"/>
                <a:ea typeface="楷体" panose="02010609060101010101" charset="-122"/>
                <a:cs typeface="楷体" panose="02010609060101010101" charset="-122"/>
              </a:rPr>
              <a:t>，并</a:t>
            </a:r>
            <a:r>
              <a:rPr lang="zh-CN" altLang="en-US" sz="2000" b="1" dirty="0">
                <a:solidFill>
                  <a:srgbClr val="FF0000"/>
                </a:solidFill>
                <a:latin typeface="楷体" panose="02010609060101010101" charset="-122"/>
                <a:ea typeface="楷体" panose="02010609060101010101" charset="-122"/>
                <a:cs typeface="楷体" panose="02010609060101010101" charset="-122"/>
              </a:rPr>
              <a:t>尊重日本在该区域内的既得利益</a:t>
            </a:r>
            <a:r>
              <a:rPr lang="zh-CN" altLang="en-US" sz="2000" b="1" dirty="0">
                <a:latin typeface="楷体" panose="02010609060101010101" charset="-122"/>
                <a:ea typeface="楷体" panose="02010609060101010101" charset="-122"/>
                <a:cs typeface="楷体" panose="02010609060101010101" charset="-122"/>
              </a:rPr>
              <a:t>；日军撤出山东，青岛海关归还中国，胶济铁路及其支线由中国向日本赎回，前属德国人的煤矿由</a:t>
            </a:r>
            <a:r>
              <a:rPr lang="zh-CN" altLang="en-US" sz="2000" b="1" dirty="0">
                <a:solidFill>
                  <a:srgbClr val="FF0000"/>
                </a:solidFill>
                <a:latin typeface="楷体" panose="02010609060101010101" charset="-122"/>
                <a:ea typeface="楷体" panose="02010609060101010101" charset="-122"/>
                <a:cs typeface="楷体" panose="02010609060101010101" charset="-122"/>
              </a:rPr>
              <a:t>中日合办</a:t>
            </a:r>
            <a:r>
              <a:rPr lang="zh-CN" altLang="en-US" sz="2000" b="1" dirty="0">
                <a:latin typeface="楷体" panose="02010609060101010101" charset="-122"/>
                <a:ea typeface="楷体" panose="02010609060101010101" charset="-122"/>
                <a:cs typeface="楷体" panose="02010609060101010101" charset="-122"/>
              </a:rPr>
              <a:t>。</a:t>
            </a:r>
            <a:endParaRPr lang="zh-CN" altLang="en-US" sz="2000" b="1" dirty="0">
              <a:latin typeface="楷体" panose="02010609060101010101" charset="-122"/>
              <a:ea typeface="楷体" panose="02010609060101010101" charset="-122"/>
              <a:cs typeface="楷体" panose="02010609060101010101" charset="-122"/>
            </a:endParaRPr>
          </a:p>
        </p:txBody>
      </p:sp>
      <p:sp>
        <p:nvSpPr>
          <p:cNvPr id="13" name="AutoShape 13"/>
          <p:cNvSpPr/>
          <p:nvPr>
            <p:custDataLst>
              <p:tags r:id="rId13"/>
            </p:custDataLst>
          </p:nvPr>
        </p:nvSpPr>
        <p:spPr>
          <a:xfrm>
            <a:off x="402579" y="4003188"/>
            <a:ext cx="2137038" cy="494795"/>
          </a:xfrm>
          <a:prstGeom prst="roundRect">
            <a:avLst>
              <a:gd name="adj" fmla="val 11921"/>
            </a:avLst>
          </a:prstGeom>
          <a:solidFill>
            <a:schemeClr val="accent5">
              <a:lumMod val="75000"/>
            </a:schemeClr>
          </a:solidFill>
          <a:ln w="25400" cap="flat" cmpd="sng">
            <a:noFill/>
            <a:prstDash val="solid"/>
            <a:round/>
            <a:headEnd type="none" w="med" len="med"/>
            <a:tailEnd type="none" w="med" len="med"/>
          </a:ln>
          <a:effectLst>
            <a:outerShdw dist="53882" dir="2699999" algn="ctr" rotWithShape="0">
              <a:srgbClr val="000000">
                <a:alpha val="50000"/>
              </a:srgbClr>
            </a:outerShdw>
          </a:effectLst>
        </p:spPr>
        <p:txBody>
          <a:bodyPr wrap="square" anchor="ctr">
            <a:spAutoFit/>
          </a:bodyPr>
          <a:lstStyle/>
          <a:p>
            <a:r>
              <a:rPr lang="zh-CN" altLang="en-US" sz="2400" dirty="0">
                <a:solidFill>
                  <a:schemeClr val="bg1"/>
                </a:solidFill>
                <a:latin typeface="黑体" panose="02010609060101010101" pitchFamily="49" charset="-122"/>
                <a:ea typeface="黑体" panose="02010609060101010101" pitchFamily="49" charset="-122"/>
              </a:rPr>
              <a:t>山东问题后续</a:t>
            </a:r>
            <a:endParaRPr lang="zh-CN" altLang="en-US" sz="2400" dirty="0">
              <a:solidFill>
                <a:schemeClr val="bg1"/>
              </a:solidFill>
              <a:latin typeface="黑体" panose="02010609060101010101" pitchFamily="49" charset="-122"/>
              <a:ea typeface="黑体" panose="02010609060101010101" pitchFamily="49" charset="-122"/>
            </a:endParaRPr>
          </a:p>
        </p:txBody>
      </p:sp>
      <p:grpSp>
        <p:nvGrpSpPr>
          <p:cNvPr id="94" name="组合 93"/>
          <p:cNvGrpSpPr/>
          <p:nvPr>
            <p:custDataLst>
              <p:tags r:id="rId14"/>
            </p:custDataLst>
          </p:nvPr>
        </p:nvGrpSpPr>
        <p:grpSpPr>
          <a:xfrm rot="20224396">
            <a:off x="94615" y="5346065"/>
            <a:ext cx="2541905" cy="583565"/>
            <a:chOff x="8554303" y="5967181"/>
            <a:chExt cx="2140203" cy="663684"/>
          </a:xfrm>
        </p:grpSpPr>
        <p:sp>
          <p:nvSpPr>
            <p:cNvPr id="95" name="矩形 94"/>
            <p:cNvSpPr/>
            <p:nvPr>
              <p:custDataLst>
                <p:tags r:id="rId15"/>
              </p:custDataLst>
            </p:nvPr>
          </p:nvSpPr>
          <p:spPr>
            <a:xfrm>
              <a:off x="8931387" y="5983846"/>
              <a:ext cx="1410000" cy="584775"/>
            </a:xfrm>
            <a:prstGeom prst="rect">
              <a:avLst/>
            </a:prstGeom>
            <a:solidFill>
              <a:schemeClr val="bg1"/>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黑体" panose="02010609060101010101" pitchFamily="49" charset="-122"/>
              </a:endParaRPr>
            </a:p>
          </p:txBody>
        </p:sp>
        <p:pic>
          <p:nvPicPr>
            <p:cNvPr id="96" name="图片 95"/>
            <p:cNvPicPr>
              <a:picLocks noChangeAspect="1"/>
            </p:cNvPicPr>
            <p:nvPr>
              <p:custDataLst>
                <p:tags r:id="rId16"/>
              </p:custDataLst>
            </p:nvPr>
          </p:nvPicPr>
          <p:blipFill>
            <a:blip r:embed="rId17"/>
            <a:stretch>
              <a:fillRect/>
            </a:stretch>
          </p:blipFill>
          <p:spPr>
            <a:xfrm>
              <a:off x="8903518" y="5988768"/>
              <a:ext cx="1465739" cy="608584"/>
            </a:xfrm>
            <a:prstGeom prst="rect">
              <a:avLst/>
            </a:prstGeom>
          </p:spPr>
        </p:pic>
        <p:sp>
          <p:nvSpPr>
            <p:cNvPr id="97" name="矩形 96"/>
            <p:cNvSpPr/>
            <p:nvPr>
              <p:custDataLst>
                <p:tags r:id="rId18"/>
              </p:custDataLst>
            </p:nvPr>
          </p:nvSpPr>
          <p:spPr>
            <a:xfrm>
              <a:off x="8554303" y="5967181"/>
              <a:ext cx="2140203" cy="663684"/>
            </a:xfrm>
            <a:prstGeom prst="rect">
              <a:avLst/>
            </a:prstGeom>
          </p:spPr>
          <p:txBody>
            <a:bodyPr wrap="square">
              <a:spAutoFit/>
            </a:bodyPr>
            <a:lstStyle/>
            <a:p>
              <a:pPr algn="ctr"/>
              <a:r>
                <a:rPr lang="zh-CN" altLang="en-US" sz="3200" b="1">
                  <a:solidFill>
                    <a:srgbClr val="FF0000"/>
                  </a:solidFill>
                  <a:latin typeface="隶书" panose="02010509060101010101" pitchFamily="49" charset="-122"/>
                  <a:ea typeface="隶书" panose="02010509060101010101" pitchFamily="49" charset="-122"/>
                </a:rPr>
                <a:t>历史解释</a:t>
              </a:r>
              <a:endParaRPr lang="zh-CN" altLang="en-US" sz="3200" b="1">
                <a:solidFill>
                  <a:srgbClr val="FF0000"/>
                </a:solidFill>
                <a:latin typeface="隶书" panose="02010509060101010101" pitchFamily="49" charset="-122"/>
                <a:ea typeface="隶书" panose="020105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79"/>
                                        </p:tgtEl>
                                        <p:attrNameLst>
                                          <p:attrName>style.visibility</p:attrName>
                                        </p:attrNameLst>
                                      </p:cBhvr>
                                      <p:to>
                                        <p:strVal val="visible"/>
                                      </p:to>
                                    </p:set>
                                    <p:anim calcmode="lin" valueType="num">
                                      <p:cBhvr additive="base">
                                        <p:cTn id="7" dur="500" fill="hold"/>
                                        <p:tgtEl>
                                          <p:spTgt spid="78879"/>
                                        </p:tgtEl>
                                        <p:attrNameLst>
                                          <p:attrName>ppt_x</p:attrName>
                                        </p:attrNameLst>
                                      </p:cBhvr>
                                      <p:tavLst>
                                        <p:tav tm="0">
                                          <p:val>
                                            <p:strVal val="#ppt_x"/>
                                          </p:val>
                                        </p:tav>
                                        <p:tav tm="100000">
                                          <p:val>
                                            <p:strVal val="#ppt_x"/>
                                          </p:val>
                                        </p:tav>
                                      </p:tavLst>
                                    </p:anim>
                                    <p:anim calcmode="lin" valueType="num">
                                      <p:cBhvr additive="base">
                                        <p:cTn id="8" dur="500" fill="hold"/>
                                        <p:tgtEl>
                                          <p:spTgt spid="7887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6654"/>
                                        </p:tgtEl>
                                        <p:attrNameLst>
                                          <p:attrName>style.visibility</p:attrName>
                                        </p:attrNameLst>
                                      </p:cBhvr>
                                      <p:to>
                                        <p:strVal val="visible"/>
                                      </p:to>
                                    </p:set>
                                    <p:anim calcmode="lin" valueType="num">
                                      <p:cBhvr additive="base">
                                        <p:cTn id="27" dur="500" fill="hold"/>
                                        <p:tgtEl>
                                          <p:spTgt spid="26654"/>
                                        </p:tgtEl>
                                        <p:attrNameLst>
                                          <p:attrName>ppt_x</p:attrName>
                                        </p:attrNameLst>
                                      </p:cBhvr>
                                      <p:tavLst>
                                        <p:tav tm="0">
                                          <p:val>
                                            <p:strVal val="#ppt_x"/>
                                          </p:val>
                                        </p:tav>
                                        <p:tav tm="100000">
                                          <p:val>
                                            <p:strVal val="#ppt_x"/>
                                          </p:val>
                                        </p:tav>
                                      </p:tavLst>
                                    </p:anim>
                                    <p:anim calcmode="lin" valueType="num">
                                      <p:cBhvr additive="base">
                                        <p:cTn id="28" dur="500" fill="hold"/>
                                        <p:tgtEl>
                                          <p:spTgt spid="2665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par>
                          <p:cTn id="35" fill="hold">
                            <p:stCondLst>
                              <p:cond delay="500"/>
                            </p:stCondLst>
                            <p:childTnLst>
                              <p:par>
                                <p:cTn id="36" presetID="3" presetClass="entr" presetSubtype="1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linds(horizontal)">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94"/>
                                        </p:tgtEl>
                                        <p:attrNameLst>
                                          <p:attrName>style.visibility</p:attrName>
                                        </p:attrNameLst>
                                      </p:cBhvr>
                                      <p:to>
                                        <p:strVal val="visible"/>
                                      </p:to>
                                    </p:set>
                                    <p:anim calcmode="lin" valueType="num">
                                      <p:cBhvr>
                                        <p:cTn id="43" dur="500" fill="hold"/>
                                        <p:tgtEl>
                                          <p:spTgt spid="94"/>
                                        </p:tgtEl>
                                        <p:attrNameLst>
                                          <p:attrName>ppt_w</p:attrName>
                                        </p:attrNameLst>
                                      </p:cBhvr>
                                      <p:tavLst>
                                        <p:tav tm="0">
                                          <p:val>
                                            <p:fltVal val="0"/>
                                          </p:val>
                                        </p:tav>
                                        <p:tav tm="100000">
                                          <p:val>
                                            <p:strVal val="#ppt_w"/>
                                          </p:val>
                                        </p:tav>
                                      </p:tavLst>
                                    </p:anim>
                                    <p:anim calcmode="lin" valueType="num">
                                      <p:cBhvr>
                                        <p:cTn id="44" dur="500" fill="hold"/>
                                        <p:tgtEl>
                                          <p:spTgt spid="94"/>
                                        </p:tgtEl>
                                        <p:attrNameLst>
                                          <p:attrName>ppt_h</p:attrName>
                                        </p:attrNameLst>
                                      </p:cBhvr>
                                      <p:tavLst>
                                        <p:tav tm="0">
                                          <p:val>
                                            <p:fltVal val="0"/>
                                          </p:val>
                                        </p:tav>
                                        <p:tav tm="100000">
                                          <p:val>
                                            <p:strVal val="#ppt_h"/>
                                          </p:val>
                                        </p:tav>
                                      </p:tavLst>
                                    </p:anim>
                                    <p:animEffect transition="in" filter="fade">
                                      <p:cBhvr>
                                        <p:cTn id="45"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79" grpId="0"/>
      <p:bldP spid="26654" grpId="0" bldLvl="0" animBg="1"/>
      <p:bldP spid="12" grpId="0" bldLvl="0" animBg="1"/>
      <p:bldP spid="13" grpId="0" bldLvl="0" animBg="1"/>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00.xml><?xml version="1.0" encoding="utf-8"?>
<p:tagLst xmlns:p="http://schemas.openxmlformats.org/presentationml/2006/main">
  <p:tag name="AS_UNIQUEID" val="11318"/>
</p:tagLst>
</file>

<file path=ppt/tags/tag101.xml><?xml version="1.0" encoding="utf-8"?>
<p:tagLst xmlns:p="http://schemas.openxmlformats.org/presentationml/2006/main">
  <p:tag name="AS_UNIQUEID" val="11319"/>
</p:tagLst>
</file>

<file path=ppt/tags/tag102.xml><?xml version="1.0" encoding="utf-8"?>
<p:tagLst xmlns:p="http://schemas.openxmlformats.org/presentationml/2006/main">
  <p:tag name="AS_UNIQUEID" val="11320"/>
</p:tagLst>
</file>

<file path=ppt/tags/tag103.xml><?xml version="1.0" encoding="utf-8"?>
<p:tagLst xmlns:p="http://schemas.openxmlformats.org/presentationml/2006/main">
  <p:tag name="AS_UNIQUEID" val="11476"/>
</p:tagLst>
</file>

<file path=ppt/tags/tag104.xml><?xml version="1.0" encoding="utf-8"?>
<p:tagLst xmlns:p="http://schemas.openxmlformats.org/presentationml/2006/main">
  <p:tag name="AS_UNIQUEID" val="11477"/>
</p:tagLst>
</file>

<file path=ppt/tags/tag105.xml><?xml version="1.0" encoding="utf-8"?>
<p:tagLst xmlns:p="http://schemas.openxmlformats.org/presentationml/2006/main">
  <p:tag name="AS_UNIQUEID" val="11478"/>
</p:tagLst>
</file>

<file path=ppt/tags/tag106.xml><?xml version="1.0" encoding="utf-8"?>
<p:tagLst xmlns:p="http://schemas.openxmlformats.org/presentationml/2006/main">
  <p:tag name="AS_UNIQUEID" val="11544"/>
</p:tagLst>
</file>

<file path=ppt/tags/tag107.xml><?xml version="1.0" encoding="utf-8"?>
<p:tagLst xmlns:p="http://schemas.openxmlformats.org/presentationml/2006/main">
  <p:tag name="AS_UNIQUEID" val="11545"/>
</p:tagLst>
</file>

<file path=ppt/tags/tag108.xml><?xml version="1.0" encoding="utf-8"?>
<p:tagLst xmlns:p="http://schemas.openxmlformats.org/presentationml/2006/main">
  <p:tag name="AS_UNIQUEID" val="11546"/>
</p:tagLst>
</file>

<file path=ppt/tags/tag109.xml><?xml version="1.0" encoding="utf-8"?>
<p:tagLst xmlns:p="http://schemas.openxmlformats.org/presentationml/2006/main">
  <p:tag name="AS_UNIQUEID" val="11547"/>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AS_UNIQUEID" val="11548"/>
</p:tagLst>
</file>

<file path=ppt/tags/tag111.xml><?xml version="1.0" encoding="utf-8"?>
<p:tagLst xmlns:p="http://schemas.openxmlformats.org/presentationml/2006/main">
  <p:tag name="AS_UNIQUEID" val="11549"/>
</p:tagLst>
</file>

<file path=ppt/tags/tag112.xml><?xml version="1.0" encoding="utf-8"?>
<p:tagLst xmlns:p="http://schemas.openxmlformats.org/presentationml/2006/main">
  <p:tag name="AS_UNIQUEID" val="11550"/>
</p:tagLst>
</file>

<file path=ppt/tags/tag113.xml><?xml version="1.0" encoding="utf-8"?>
<p:tagLst xmlns:p="http://schemas.openxmlformats.org/presentationml/2006/main">
  <p:tag name="AS_UNIQUEID" val="11551"/>
</p:tagLst>
</file>

<file path=ppt/tags/tag114.xml><?xml version="1.0" encoding="utf-8"?>
<p:tagLst xmlns:p="http://schemas.openxmlformats.org/presentationml/2006/main">
  <p:tag name="AS_UNIQUEID" val="11552"/>
</p:tagLst>
</file>

<file path=ppt/tags/tag115.xml><?xml version="1.0" encoding="utf-8"?>
<p:tagLst xmlns:p="http://schemas.openxmlformats.org/presentationml/2006/main">
  <p:tag name="AS_UNIQUEID" val="11553"/>
</p:tagLst>
</file>

<file path=ppt/tags/tag116.xml><?xml version="1.0" encoding="utf-8"?>
<p:tagLst xmlns:p="http://schemas.openxmlformats.org/presentationml/2006/main">
  <p:tag name="AS_UNIQUEID" val="11554"/>
</p:tagLst>
</file>

<file path=ppt/tags/tag117.xml><?xml version="1.0" encoding="utf-8"?>
<p:tagLst xmlns:p="http://schemas.openxmlformats.org/presentationml/2006/main">
  <p:tag name="AS_UNIQUEID" val="11555"/>
</p:tagLst>
</file>

<file path=ppt/tags/tag118.xml><?xml version="1.0" encoding="utf-8"?>
<p:tagLst xmlns:p="http://schemas.openxmlformats.org/presentationml/2006/main">
  <p:tag name="AS_UNIQUEID" val="117"/>
</p:tagLst>
</file>

<file path=ppt/tags/tag119.xml><?xml version="1.0" encoding="utf-8"?>
<p:tagLst xmlns:p="http://schemas.openxmlformats.org/presentationml/2006/main">
  <p:tag name="AS_UNIQUEID" val="11317"/>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AS_UNIQUEID" val="11318"/>
</p:tagLst>
</file>

<file path=ppt/tags/tag121.xml><?xml version="1.0" encoding="utf-8"?>
<p:tagLst xmlns:p="http://schemas.openxmlformats.org/presentationml/2006/main">
  <p:tag name="AS_UNIQUEID" val="11319"/>
</p:tagLst>
</file>

<file path=ppt/tags/tag122.xml><?xml version="1.0" encoding="utf-8"?>
<p:tagLst xmlns:p="http://schemas.openxmlformats.org/presentationml/2006/main">
  <p:tag name="AS_UNIQUEID" val="11320"/>
</p:tagLst>
</file>

<file path=ppt/tags/tag123.xml><?xml version="1.0" encoding="utf-8"?>
<p:tagLst xmlns:p="http://schemas.openxmlformats.org/presentationml/2006/main">
  <p:tag name="AS_UNIQUEID" val="11946"/>
</p:tagLst>
</file>

<file path=ppt/tags/tag124.xml><?xml version="1.0" encoding="utf-8"?>
<p:tagLst xmlns:p="http://schemas.openxmlformats.org/presentationml/2006/main">
  <p:tag name="AS_UNIQUEID" val="11947"/>
</p:tagLst>
</file>

<file path=ppt/tags/tag125.xml><?xml version="1.0" encoding="utf-8"?>
<p:tagLst xmlns:p="http://schemas.openxmlformats.org/presentationml/2006/main">
  <p:tag name="AS_UNIQUEID" val="11948"/>
</p:tagLst>
</file>

<file path=ppt/tags/tag126.xml><?xml version="1.0" encoding="utf-8"?>
<p:tagLst xmlns:p="http://schemas.openxmlformats.org/presentationml/2006/main">
  <p:tag name="AS_UNIQUEID" val="11949"/>
</p:tagLst>
</file>

<file path=ppt/tags/tag127.xml><?xml version="1.0" encoding="utf-8"?>
<p:tagLst xmlns:p="http://schemas.openxmlformats.org/presentationml/2006/main">
  <p:tag name="AS_UNIQUEID" val="11950"/>
</p:tagLst>
</file>

<file path=ppt/tags/tag128.xml><?xml version="1.0" encoding="utf-8"?>
<p:tagLst xmlns:p="http://schemas.openxmlformats.org/presentationml/2006/main">
  <p:tag name="AS_UNIQUEID" val="11951"/>
</p:tagLst>
</file>

<file path=ppt/tags/tag129.xml><?xml version="1.0" encoding="utf-8"?>
<p:tagLst xmlns:p="http://schemas.openxmlformats.org/presentationml/2006/main">
  <p:tag name="AS_UNIQUEID" val="11952"/>
</p:tagLst>
</file>

<file path=ppt/tags/tag13.xml><?xml version="1.0" encoding="utf-8"?>
<p:tagLst xmlns:p="http://schemas.openxmlformats.org/presentationml/2006/main">
  <p:tag name="AS_UNIQUEID" val="1185"/>
  <p:tag name="KSO_WM_BEAUTIFY_FLAG" val=""/>
</p:tagLst>
</file>

<file path=ppt/tags/tag130.xml><?xml version="1.0" encoding="utf-8"?>
<p:tagLst xmlns:p="http://schemas.openxmlformats.org/presentationml/2006/main">
  <p:tag name="AS_UNIQUEID" val="11953"/>
</p:tagLst>
</file>

<file path=ppt/tags/tag131.xml><?xml version="1.0" encoding="utf-8"?>
<p:tagLst xmlns:p="http://schemas.openxmlformats.org/presentationml/2006/main">
  <p:tag name="AS_UNIQUEID" val="11954"/>
</p:tagLst>
</file>

<file path=ppt/tags/tag132.xml><?xml version="1.0" encoding="utf-8"?>
<p:tagLst xmlns:p="http://schemas.openxmlformats.org/presentationml/2006/main">
  <p:tag name="AS_UNIQUEID" val="11955"/>
</p:tagLst>
</file>

<file path=ppt/tags/tag133.xml><?xml version="1.0" encoding="utf-8"?>
<p:tagLst xmlns:p="http://schemas.openxmlformats.org/presentationml/2006/main">
  <p:tag name="AS_UNIQUEID" val="11956"/>
</p:tagLst>
</file>

<file path=ppt/tags/tag134.xml><?xml version="1.0" encoding="utf-8"?>
<p:tagLst xmlns:p="http://schemas.openxmlformats.org/presentationml/2006/main">
  <p:tag name="AS_UNIQUEID" val="11957"/>
</p:tagLst>
</file>

<file path=ppt/tags/tag135.xml><?xml version="1.0" encoding="utf-8"?>
<p:tagLst xmlns:p="http://schemas.openxmlformats.org/presentationml/2006/main">
  <p:tag name="AS_UNIQUEID" val="11958"/>
</p:tagLst>
</file>

<file path=ppt/tags/tag136.xml><?xml version="1.0" encoding="utf-8"?>
<p:tagLst xmlns:p="http://schemas.openxmlformats.org/presentationml/2006/main">
  <p:tag name="AS_UNIQUEID" val="11959"/>
</p:tagLst>
</file>

<file path=ppt/tags/tag137.xml><?xml version="1.0" encoding="utf-8"?>
<p:tagLst xmlns:p="http://schemas.openxmlformats.org/presentationml/2006/main">
  <p:tag name="AS_UNIQUEID" val="11960"/>
</p:tagLst>
</file>

<file path=ppt/tags/tag138.xml><?xml version="1.0" encoding="utf-8"?>
<p:tagLst xmlns:p="http://schemas.openxmlformats.org/presentationml/2006/main">
  <p:tag name="AS_UNIQUEID" val="11961"/>
</p:tagLst>
</file>

<file path=ppt/tags/tag139.xml><?xml version="1.0" encoding="utf-8"?>
<p:tagLst xmlns:p="http://schemas.openxmlformats.org/presentationml/2006/main">
  <p:tag name="AS_UNIQUEID" val="11962"/>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AS_UNIQUEID" val="11963"/>
</p:tagLst>
</file>

<file path=ppt/tags/tag141.xml><?xml version="1.0" encoding="utf-8"?>
<p:tagLst xmlns:p="http://schemas.openxmlformats.org/presentationml/2006/main">
  <p:tag name="AS_UNIQUEID" val="11964"/>
</p:tagLst>
</file>

<file path=ppt/tags/tag142.xml><?xml version="1.0" encoding="utf-8"?>
<p:tagLst xmlns:p="http://schemas.openxmlformats.org/presentationml/2006/main">
  <p:tag name="AS_UNIQUEID" val="11965"/>
</p:tagLst>
</file>

<file path=ppt/tags/tag143.xml><?xml version="1.0" encoding="utf-8"?>
<p:tagLst xmlns:p="http://schemas.openxmlformats.org/presentationml/2006/main">
  <p:tag name="AS_UNIQUEID" val="11966"/>
</p:tagLst>
</file>

<file path=ppt/tags/tag144.xml><?xml version="1.0" encoding="utf-8"?>
<p:tagLst xmlns:p="http://schemas.openxmlformats.org/presentationml/2006/main">
  <p:tag name="AS_UNIQUEID" val="11967"/>
</p:tagLst>
</file>

<file path=ppt/tags/tag145.xml><?xml version="1.0" encoding="utf-8"?>
<p:tagLst xmlns:p="http://schemas.openxmlformats.org/presentationml/2006/main">
  <p:tag name="AS_UNIQUEID" val="11968"/>
</p:tagLst>
</file>

<file path=ppt/tags/tag146.xml><?xml version="1.0" encoding="utf-8"?>
<p:tagLst xmlns:p="http://schemas.openxmlformats.org/presentationml/2006/main">
  <p:tag name="AS_UNIQUEID" val="11969"/>
</p:tagLst>
</file>

<file path=ppt/tags/tag147.xml><?xml version="1.0" encoding="utf-8"?>
<p:tagLst xmlns:p="http://schemas.openxmlformats.org/presentationml/2006/main">
  <p:tag name="AS_UNIQUEID" val="11317"/>
</p:tagLst>
</file>

<file path=ppt/tags/tag148.xml><?xml version="1.0" encoding="utf-8"?>
<p:tagLst xmlns:p="http://schemas.openxmlformats.org/presentationml/2006/main">
  <p:tag name="AS_UNIQUEID" val="11318"/>
</p:tagLst>
</file>

<file path=ppt/tags/tag149.xml><?xml version="1.0" encoding="utf-8"?>
<p:tagLst xmlns:p="http://schemas.openxmlformats.org/presentationml/2006/main">
  <p:tag name="AS_UNIQUEID" val="11319"/>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AS_UNIQUEID" val="11320"/>
</p:tagLst>
</file>

<file path=ppt/tags/tag151.xml><?xml version="1.0" encoding="utf-8"?>
<p:tagLst xmlns:p="http://schemas.openxmlformats.org/presentationml/2006/main">
  <p:tag name="AS_UNIQUEID" val="11317"/>
</p:tagLst>
</file>

<file path=ppt/tags/tag152.xml><?xml version="1.0" encoding="utf-8"?>
<p:tagLst xmlns:p="http://schemas.openxmlformats.org/presentationml/2006/main">
  <p:tag name="AS_UNIQUEID" val="11318"/>
</p:tagLst>
</file>

<file path=ppt/tags/tag153.xml><?xml version="1.0" encoding="utf-8"?>
<p:tagLst xmlns:p="http://schemas.openxmlformats.org/presentationml/2006/main">
  <p:tag name="AS_UNIQUEID" val="11319"/>
</p:tagLst>
</file>

<file path=ppt/tags/tag154.xml><?xml version="1.0" encoding="utf-8"?>
<p:tagLst xmlns:p="http://schemas.openxmlformats.org/presentationml/2006/main">
  <p:tag name="AS_UNIQUEID" val="11320"/>
</p:tagLst>
</file>

<file path=ppt/tags/tag155.xml><?xml version="1.0" encoding="utf-8"?>
<p:tagLst xmlns:p="http://schemas.openxmlformats.org/presentationml/2006/main">
  <p:tag name="AS_UNIQUEID" val="11942"/>
</p:tagLst>
</file>

<file path=ppt/tags/tag156.xml><?xml version="1.0" encoding="utf-8"?>
<p:tagLst xmlns:p="http://schemas.openxmlformats.org/presentationml/2006/main">
  <p:tag name="AS_UNIQUEID" val="11943"/>
</p:tagLst>
</file>

<file path=ppt/tags/tag157.xml><?xml version="1.0" encoding="utf-8"?>
<p:tagLst xmlns:p="http://schemas.openxmlformats.org/presentationml/2006/main">
  <p:tag name="AS_UNIQUEID" val="11944"/>
</p:tagLst>
</file>

<file path=ppt/tags/tag158.xml><?xml version="1.0" encoding="utf-8"?>
<p:tagLst xmlns:p="http://schemas.openxmlformats.org/presentationml/2006/main">
  <p:tag name="AS_UNIQUEID" val="127"/>
</p:tagLst>
</file>

<file path=ppt/tags/tag159.xml><?xml version="1.0" encoding="utf-8"?>
<p:tagLst xmlns:p="http://schemas.openxmlformats.org/presentationml/2006/main">
  <p:tag name="AS_UNIQUEID" val="11317"/>
</p:tagLst>
</file>

<file path=ppt/tags/tag16.xml><?xml version="1.0" encoding="utf-8"?>
<p:tagLst xmlns:p="http://schemas.openxmlformats.org/presentationml/2006/main">
  <p:tag name="AS_UNIQUEID" val="1185"/>
  <p:tag name="KSO_WM_BEAUTIFY_FLAG" val=""/>
</p:tagLst>
</file>

<file path=ppt/tags/tag160.xml><?xml version="1.0" encoding="utf-8"?>
<p:tagLst xmlns:p="http://schemas.openxmlformats.org/presentationml/2006/main">
  <p:tag name="AS_UNIQUEID" val="11318"/>
</p:tagLst>
</file>

<file path=ppt/tags/tag161.xml><?xml version="1.0" encoding="utf-8"?>
<p:tagLst xmlns:p="http://schemas.openxmlformats.org/presentationml/2006/main">
  <p:tag name="AS_UNIQUEID" val="11319"/>
</p:tagLst>
</file>

<file path=ppt/tags/tag162.xml><?xml version="1.0" encoding="utf-8"?>
<p:tagLst xmlns:p="http://schemas.openxmlformats.org/presentationml/2006/main">
  <p:tag name="AS_UNIQUEID" val="11320"/>
</p:tagLst>
</file>

<file path=ppt/tags/tag163.xml><?xml version="1.0" encoding="utf-8"?>
<p:tagLst xmlns:p="http://schemas.openxmlformats.org/presentationml/2006/main">
  <p:tag name="AS_UNIQUEID" val="11632"/>
</p:tagLst>
</file>

<file path=ppt/tags/tag164.xml><?xml version="1.0" encoding="utf-8"?>
<p:tagLst xmlns:p="http://schemas.openxmlformats.org/presentationml/2006/main">
  <p:tag name="AS_UNIQUEID" val="11220"/>
</p:tagLst>
</file>

<file path=ppt/tags/tag165.xml><?xml version="1.0" encoding="utf-8"?>
<p:tagLst xmlns:p="http://schemas.openxmlformats.org/presentationml/2006/main">
  <p:tag name="AS_UNIQUEID" val="11221"/>
</p:tagLst>
</file>

<file path=ppt/tags/tag166.xml><?xml version="1.0" encoding="utf-8"?>
<p:tagLst xmlns:p="http://schemas.openxmlformats.org/presentationml/2006/main">
  <p:tag name="AS_UNIQUEID" val="11222"/>
</p:tagLst>
</file>

<file path=ppt/tags/tag167.xml><?xml version="1.0" encoding="utf-8"?>
<p:tagLst xmlns:p="http://schemas.openxmlformats.org/presentationml/2006/main">
  <p:tag name="AS_UNIQUEID" val="11223"/>
</p:tagLst>
</file>

<file path=ppt/tags/tag168.xml><?xml version="1.0" encoding="utf-8"?>
<p:tagLst xmlns:p="http://schemas.openxmlformats.org/presentationml/2006/main">
  <p:tag name="AS_UNIQUEID" val="11224"/>
</p:tagLst>
</file>

<file path=ppt/tags/tag169.xml><?xml version="1.0" encoding="utf-8"?>
<p:tagLst xmlns:p="http://schemas.openxmlformats.org/presentationml/2006/main">
  <p:tag name="AS_UNIQUEID" val="11225"/>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COMMONDATA" val="eyJoZGlkIjoiZmYzZGU2NzY1NGFiOGY3MDg0NmY5ZWE0NjM5ZWEwYWEifQ=="/>
  <p:tag name="KSO_WPP_MARK_KEY" val="96180b97-1615-4ac9-aa19-3a4485dada68"/>
  <p:tag name="commondata" val="eyJoZGlkIjoiMDc0YmVkNzIyYTUyMGViMjlkZjRjOWNkOGFjNWZiMmUifQ=="/>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1185"/>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1185"/>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AS_UNIQUEID" val="1185"/>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wm#"/>
  <p:tag name="KSO_WM_SPECIAL_SOURCE" val="bdnull"/>
  <p:tag name="KSO_WM_TEMPLATE_CATEGORY" val="custom"/>
  <p:tag name="KSO_WM_TEMPLATE_INDEX" val="20205081"/>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AS_UNIQUEID" val="11278"/>
  <p:tag name="KSO_WM_UNIT_PLACING_PICTURE_USER_VIEWPORT" val="{&quot;height&quot;:6577,&quot;width&quot;:9175}"/>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AS_UNIQUEID" val="11321"/>
</p:tagLst>
</file>

<file path=ppt/tags/tag41.xml><?xml version="1.0" encoding="utf-8"?>
<p:tagLst xmlns:p="http://schemas.openxmlformats.org/presentationml/2006/main">
  <p:tag name="AS_UNIQUEID" val="11322"/>
</p:tagLst>
</file>

<file path=ppt/tags/tag42.xml><?xml version="1.0" encoding="utf-8"?>
<p:tagLst xmlns:p="http://schemas.openxmlformats.org/presentationml/2006/main">
  <p:tag name="AS_UNIQUEID" val="11323"/>
</p:tagLst>
</file>

<file path=ppt/tags/tag43.xml><?xml version="1.0" encoding="utf-8"?>
<p:tagLst xmlns:p="http://schemas.openxmlformats.org/presentationml/2006/main">
  <p:tag name="AS_UNIQUEID" val="11839"/>
</p:tagLst>
</file>

<file path=ppt/tags/tag44.xml><?xml version="1.0" encoding="utf-8"?>
<p:tagLst xmlns:p="http://schemas.openxmlformats.org/presentationml/2006/main">
  <p:tag name="AS_UNIQUEID" val="1114"/>
</p:tagLst>
</file>

<file path=ppt/tags/tag45.xml><?xml version="1.0" encoding="utf-8"?>
<p:tagLst xmlns:p="http://schemas.openxmlformats.org/presentationml/2006/main">
  <p:tag name="AS_UNIQUEID" val="11317"/>
</p:tagLst>
</file>

<file path=ppt/tags/tag46.xml><?xml version="1.0" encoding="utf-8"?>
<p:tagLst xmlns:p="http://schemas.openxmlformats.org/presentationml/2006/main">
  <p:tag name="AS_UNIQUEID" val="11318"/>
</p:tagLst>
</file>

<file path=ppt/tags/tag47.xml><?xml version="1.0" encoding="utf-8"?>
<p:tagLst xmlns:p="http://schemas.openxmlformats.org/presentationml/2006/main">
  <p:tag name="AS_UNIQUEID" val="11319"/>
</p:tagLst>
</file>

<file path=ppt/tags/tag48.xml><?xml version="1.0" encoding="utf-8"?>
<p:tagLst xmlns:p="http://schemas.openxmlformats.org/presentationml/2006/main">
  <p:tag name="AS_UNIQUEID" val="11320"/>
</p:tagLst>
</file>

<file path=ppt/tags/tag49.xml><?xml version="1.0" encoding="utf-8"?>
<p:tagLst xmlns:p="http://schemas.openxmlformats.org/presentationml/2006/main">
  <p:tag name="KSO_WM_UNIT_TABLE_BEAUTIFY" val="smartTable{f5aa8ff1-02df-4f9c-84a6-cb9b3aec5795}"/>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460"/>
</p:tagLst>
</file>

<file path=ppt/tags/tag51.xml><?xml version="1.0" encoding="utf-8"?>
<p:tagLst xmlns:p="http://schemas.openxmlformats.org/presentationml/2006/main">
  <p:tag name="AS_UNIQUEID" val="1883"/>
</p:tagLst>
</file>

<file path=ppt/tags/tag52.xml><?xml version="1.0" encoding="utf-8"?>
<p:tagLst xmlns:p="http://schemas.openxmlformats.org/presentationml/2006/main">
  <p:tag name="AS_UNIQUEID" val="1884"/>
</p:tagLst>
</file>

<file path=ppt/tags/tag53.xml><?xml version="1.0" encoding="utf-8"?>
<p:tagLst xmlns:p="http://schemas.openxmlformats.org/presentationml/2006/main">
  <p:tag name="AS_UNIQUEID" val="11374"/>
</p:tagLst>
</file>

<file path=ppt/tags/tag54.xml><?xml version="1.0" encoding="utf-8"?>
<p:tagLst xmlns:p="http://schemas.openxmlformats.org/presentationml/2006/main">
  <p:tag name="AS_UNIQUEID" val="1838"/>
</p:tagLst>
</file>

<file path=ppt/tags/tag55.xml><?xml version="1.0" encoding="utf-8"?>
<p:tagLst xmlns:p="http://schemas.openxmlformats.org/presentationml/2006/main">
  <p:tag name="AS_UNIQUEID" val="1840"/>
</p:tagLst>
</file>

<file path=ppt/tags/tag56.xml><?xml version="1.0" encoding="utf-8"?>
<p:tagLst xmlns:p="http://schemas.openxmlformats.org/presentationml/2006/main">
  <p:tag name="AS_UNIQUEID" val="1841"/>
</p:tagLst>
</file>

<file path=ppt/tags/tag57.xml><?xml version="1.0" encoding="utf-8"?>
<p:tagLst xmlns:p="http://schemas.openxmlformats.org/presentationml/2006/main">
  <p:tag name="AS_UNIQUEID" val="1844"/>
</p:tagLst>
</file>

<file path=ppt/tags/tag58.xml><?xml version="1.0" encoding="utf-8"?>
<p:tagLst xmlns:p="http://schemas.openxmlformats.org/presentationml/2006/main">
  <p:tag name="AS_UNIQUEID" val="1846"/>
</p:tagLst>
</file>

<file path=ppt/tags/tag59.xml><?xml version="1.0" encoding="utf-8"?>
<p:tagLst xmlns:p="http://schemas.openxmlformats.org/presentationml/2006/main">
  <p:tag name="AS_UNIQUEID" val="1848"/>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11370"/>
</p:tagLst>
</file>

<file path=ppt/tags/tag61.xml><?xml version="1.0" encoding="utf-8"?>
<p:tagLst xmlns:p="http://schemas.openxmlformats.org/presentationml/2006/main">
  <p:tag name="AS_UNIQUEID" val="11371"/>
</p:tagLst>
</file>

<file path=ppt/tags/tag62.xml><?xml version="1.0" encoding="utf-8"?>
<p:tagLst xmlns:p="http://schemas.openxmlformats.org/presentationml/2006/main">
  <p:tag name="AS_UNIQUEID" val="11372"/>
</p:tagLst>
</file>

<file path=ppt/tags/tag63.xml><?xml version="1.0" encoding="utf-8"?>
<p:tagLst xmlns:p="http://schemas.openxmlformats.org/presentationml/2006/main">
  <p:tag name="AS_UNIQUEID" val="1838"/>
</p:tagLst>
</file>

<file path=ppt/tags/tag64.xml><?xml version="1.0" encoding="utf-8"?>
<p:tagLst xmlns:p="http://schemas.openxmlformats.org/presentationml/2006/main">
  <p:tag name="AS_UNIQUEID" val="1840"/>
</p:tagLst>
</file>

<file path=ppt/tags/tag65.xml><?xml version="1.0" encoding="utf-8"?>
<p:tagLst xmlns:p="http://schemas.openxmlformats.org/presentationml/2006/main">
  <p:tag name="AS_UNIQUEID" val="1842"/>
</p:tagLst>
</file>

<file path=ppt/tags/tag66.xml><?xml version="1.0" encoding="utf-8"?>
<p:tagLst xmlns:p="http://schemas.openxmlformats.org/presentationml/2006/main">
  <p:tag name="AS_UNIQUEID" val="1843"/>
</p:tagLst>
</file>

<file path=ppt/tags/tag67.xml><?xml version="1.0" encoding="utf-8"?>
<p:tagLst xmlns:p="http://schemas.openxmlformats.org/presentationml/2006/main">
  <p:tag name="AS_UNIQUEID" val="1845"/>
</p:tagLst>
</file>

<file path=ppt/tags/tag68.xml><?xml version="1.0" encoding="utf-8"?>
<p:tagLst xmlns:p="http://schemas.openxmlformats.org/presentationml/2006/main">
  <p:tag name="AS_UNIQUEID" val="1847"/>
</p:tagLst>
</file>

<file path=ppt/tags/tag69.xml><?xml version="1.0" encoding="utf-8"?>
<p:tagLst xmlns:p="http://schemas.openxmlformats.org/presentationml/2006/main">
  <p:tag name="AS_UNIQUEID" val="1849"/>
</p:tagLst>
</file>

<file path=ppt/tags/tag7.xml><?xml version="1.0" encoding="utf-8"?>
<p:tagLst xmlns:p="http://schemas.openxmlformats.org/presentationml/2006/main">
  <p:tag name="AS_UNIQUEID" val="1185"/>
  <p:tag name="KSO_WM_BEAUTIFY_FLAG" val=""/>
</p:tagLst>
</file>

<file path=ppt/tags/tag70.xml><?xml version="1.0" encoding="utf-8"?>
<p:tagLst xmlns:p="http://schemas.openxmlformats.org/presentationml/2006/main">
  <p:tag name="AS_UNIQUEID" val="1852"/>
</p:tagLst>
</file>

<file path=ppt/tags/tag71.xml><?xml version="1.0" encoding="utf-8"?>
<p:tagLst xmlns:p="http://schemas.openxmlformats.org/presentationml/2006/main">
  <p:tag name="AS_UNIQUEID" val="1853"/>
</p:tagLst>
</file>

<file path=ppt/tags/tag72.xml><?xml version="1.0" encoding="utf-8"?>
<p:tagLst xmlns:p="http://schemas.openxmlformats.org/presentationml/2006/main">
  <p:tag name="AS_UNIQUEID" val="1854"/>
</p:tagLst>
</file>

<file path=ppt/tags/tag73.xml><?xml version="1.0" encoding="utf-8"?>
<p:tagLst xmlns:p="http://schemas.openxmlformats.org/presentationml/2006/main">
  <p:tag name="AS_UNIQUEID" val="1866"/>
</p:tagLst>
</file>

<file path=ppt/tags/tag74.xml><?xml version="1.0" encoding="utf-8"?>
<p:tagLst xmlns:p="http://schemas.openxmlformats.org/presentationml/2006/main">
  <p:tag name="AS_UNIQUEID" val="1874"/>
</p:tagLst>
</file>

<file path=ppt/tags/tag75.xml><?xml version="1.0" encoding="utf-8"?>
<p:tagLst xmlns:p="http://schemas.openxmlformats.org/presentationml/2006/main">
  <p:tag name="AS_UNIQUEID" val="1878"/>
</p:tagLst>
</file>

<file path=ppt/tags/tag76.xml><?xml version="1.0" encoding="utf-8"?>
<p:tagLst xmlns:p="http://schemas.openxmlformats.org/presentationml/2006/main">
  <p:tag name="AS_UNIQUEID" val="1875"/>
</p:tagLst>
</file>

<file path=ppt/tags/tag77.xml><?xml version="1.0" encoding="utf-8"?>
<p:tagLst xmlns:p="http://schemas.openxmlformats.org/presentationml/2006/main">
  <p:tag name="AS_UNIQUEID" val="1879"/>
</p:tagLst>
</file>

<file path=ppt/tags/tag78.xml><?xml version="1.0" encoding="utf-8"?>
<p:tagLst xmlns:p="http://schemas.openxmlformats.org/presentationml/2006/main">
  <p:tag name="AS_UNIQUEID" val="1876"/>
</p:tagLst>
</file>

<file path=ppt/tags/tag79.xml><?xml version="1.0" encoding="utf-8"?>
<p:tagLst xmlns:p="http://schemas.openxmlformats.org/presentationml/2006/main">
  <p:tag name="AS_UNIQUEID" val="1880"/>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AS_UNIQUEID" val="1872"/>
</p:tagLst>
</file>

<file path=ppt/tags/tag81.xml><?xml version="1.0" encoding="utf-8"?>
<p:tagLst xmlns:p="http://schemas.openxmlformats.org/presentationml/2006/main">
  <p:tag name="AS_UNIQUEID" val="2872"/>
</p:tagLst>
</file>

<file path=ppt/tags/tag82.xml><?xml version="1.0" encoding="utf-8"?>
<p:tagLst xmlns:p="http://schemas.openxmlformats.org/presentationml/2006/main">
  <p:tag name="AS_UNIQUEID" val="2873"/>
</p:tagLst>
</file>

<file path=ppt/tags/tag83.xml><?xml version="1.0" encoding="utf-8"?>
<p:tagLst xmlns:p="http://schemas.openxmlformats.org/presentationml/2006/main">
  <p:tag name="AS_UNIQUEID" val="11317"/>
</p:tagLst>
</file>

<file path=ppt/tags/tag84.xml><?xml version="1.0" encoding="utf-8"?>
<p:tagLst xmlns:p="http://schemas.openxmlformats.org/presentationml/2006/main">
  <p:tag name="AS_UNIQUEID" val="11318"/>
</p:tagLst>
</file>

<file path=ppt/tags/tag85.xml><?xml version="1.0" encoding="utf-8"?>
<p:tagLst xmlns:p="http://schemas.openxmlformats.org/presentationml/2006/main">
  <p:tag name="AS_UNIQUEID" val="11319"/>
</p:tagLst>
</file>

<file path=ppt/tags/tag86.xml><?xml version="1.0" encoding="utf-8"?>
<p:tagLst xmlns:p="http://schemas.openxmlformats.org/presentationml/2006/main">
  <p:tag name="AS_UNIQUEID" val="11320"/>
</p:tagLst>
</file>

<file path=ppt/tags/tag87.xml><?xml version="1.0" encoding="utf-8"?>
<p:tagLst xmlns:p="http://schemas.openxmlformats.org/presentationml/2006/main">
  <p:tag name="AS_UNIQUEID" val="11480"/>
</p:tagLst>
</file>

<file path=ppt/tags/tag88.xml><?xml version="1.0" encoding="utf-8"?>
<p:tagLst xmlns:p="http://schemas.openxmlformats.org/presentationml/2006/main">
  <p:tag name="AS_UNIQUEID" val="11481"/>
</p:tagLst>
</file>

<file path=ppt/tags/tag89.xml><?xml version="1.0" encoding="utf-8"?>
<p:tagLst xmlns:p="http://schemas.openxmlformats.org/presentationml/2006/main">
  <p:tag name="AS_UNIQUEID" val="11482"/>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AS_UNIQUEID" val="11483"/>
</p:tagLst>
</file>

<file path=ppt/tags/tag91.xml><?xml version="1.0" encoding="utf-8"?>
<p:tagLst xmlns:p="http://schemas.openxmlformats.org/presentationml/2006/main">
  <p:tag name="AS_UNIQUEID" val="11484"/>
</p:tagLst>
</file>

<file path=ppt/tags/tag92.xml><?xml version="1.0" encoding="utf-8"?>
<p:tagLst xmlns:p="http://schemas.openxmlformats.org/presentationml/2006/main">
  <p:tag name="AS_UNIQUEID" val="11485"/>
</p:tagLst>
</file>

<file path=ppt/tags/tag93.xml><?xml version="1.0" encoding="utf-8"?>
<p:tagLst xmlns:p="http://schemas.openxmlformats.org/presentationml/2006/main">
  <p:tag name="AS_UNIQUEID" val="11486"/>
</p:tagLst>
</file>

<file path=ppt/tags/tag94.xml><?xml version="1.0" encoding="utf-8"?>
<p:tagLst xmlns:p="http://schemas.openxmlformats.org/presentationml/2006/main">
  <p:tag name="AS_UNIQUEID" val="11487"/>
</p:tagLst>
</file>

<file path=ppt/tags/tag95.xml><?xml version="1.0" encoding="utf-8"?>
<p:tagLst xmlns:p="http://schemas.openxmlformats.org/presentationml/2006/main">
  <p:tag name="AS_UNIQUEID" val="11488"/>
</p:tagLst>
</file>

<file path=ppt/tags/tag96.xml><?xml version="1.0" encoding="utf-8"?>
<p:tagLst xmlns:p="http://schemas.openxmlformats.org/presentationml/2006/main">
  <p:tag name="AS_UNIQUEID" val="11489"/>
</p:tagLst>
</file>

<file path=ppt/tags/tag97.xml><?xml version="1.0" encoding="utf-8"?>
<p:tagLst xmlns:p="http://schemas.openxmlformats.org/presentationml/2006/main">
  <p:tag name="AS_UNIQUEID" val="11490"/>
</p:tagLst>
</file>

<file path=ppt/tags/tag98.xml><?xml version="1.0" encoding="utf-8"?>
<p:tagLst xmlns:p="http://schemas.openxmlformats.org/presentationml/2006/main">
  <p:tag name="AS_UNIQUEID" val="11491"/>
</p:tagLst>
</file>

<file path=ppt/tags/tag99.xml><?xml version="1.0" encoding="utf-8"?>
<p:tagLst xmlns:p="http://schemas.openxmlformats.org/presentationml/2006/main">
  <p:tag name="AS_UNIQUEID" val="11317"/>
</p:tagLst>
</file>

<file path=ppt/theme/theme1.xml><?xml version="1.0" encoding="utf-8"?>
<a:theme xmlns:a="http://schemas.openxmlformats.org/drawingml/2006/main" name="1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3707</Words>
  <Application>WPS 演示</Application>
  <PresentationFormat>自定义</PresentationFormat>
  <Paragraphs>332</Paragraphs>
  <Slides>19</Slides>
  <Notes>3</Notes>
  <HiddenSlides>0</HiddenSlides>
  <MMClips>2</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19</vt:i4>
      </vt:variant>
    </vt:vector>
  </HeadingPairs>
  <TitlesOfParts>
    <vt:vector size="39" baseType="lpstr">
      <vt:lpstr>Arial</vt:lpstr>
      <vt:lpstr>宋体</vt:lpstr>
      <vt:lpstr>Wingdings</vt:lpstr>
      <vt:lpstr>Wingdings</vt:lpstr>
      <vt:lpstr>黑体</vt:lpstr>
      <vt:lpstr>汉仪尚巍手书W</vt:lpstr>
      <vt:lpstr>楷体</vt:lpstr>
      <vt:lpstr>Times New Roman</vt:lpstr>
      <vt:lpstr>Helvetica</vt:lpstr>
      <vt:lpstr>幼圆</vt:lpstr>
      <vt:lpstr>叶根友毛笔行书2.0版</vt:lpstr>
      <vt:lpstr>隶书</vt:lpstr>
      <vt:lpstr>方正宋刻本秀楷简体</vt:lpstr>
      <vt:lpstr>微软雅黑</vt:lpstr>
      <vt:lpstr>华文新魏</vt:lpstr>
      <vt:lpstr>Calibri</vt:lpstr>
      <vt:lpstr>Arial</vt:lpstr>
      <vt:lpstr>Arial Unicode MS</vt:lpstr>
      <vt:lpstr>1_自定义设计方案</vt:lpstr>
      <vt:lpstr>课后作业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10</cp:revision>
  <cp:lastPrinted>2021-08-05T09:31:00Z</cp:lastPrinted>
  <dcterms:created xsi:type="dcterms:W3CDTF">2024-01-03T10:01:00Z</dcterms:created>
  <dcterms:modified xsi:type="dcterms:W3CDTF">2024-07-04T02:19:36Z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3998BEAF7BE4468CB5E2E17095F52BDC_13</vt:lpwstr>
  </property>
  <property fmtid="{D5CDD505-2E9C-101B-9397-08002B2CF9AE}" pid="3" name="KSOProductBuildVer">
    <vt:lpwstr>2052-12.1.0.16929</vt:lpwstr>
  </property>
</Properties>
</file>